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gineer1982/Machine-Learning-Lottery-Prediction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ksu-is/NumberGener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71" y="195086"/>
            <a:ext cx="5584372" cy="1082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Lottery </a:t>
            </a:r>
            <a:r>
              <a:rPr lang="en-US" smtClean="0"/>
              <a:t>Number Generator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71" y="1391630"/>
            <a:ext cx="6223000" cy="8580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Contributor: Nicole </a:t>
            </a:r>
            <a:r>
              <a:rPr lang="en-US" dirty="0"/>
              <a:t>Higgins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github.com/ksu-is/NumberGenerator</a:t>
            </a:r>
            <a:endParaRPr lang="en-US" dirty="0" smtClean="0"/>
          </a:p>
          <a:p>
            <a:r>
              <a:rPr lang="en-US" dirty="0" smtClean="0"/>
              <a:t>Original </a:t>
            </a:r>
            <a:r>
              <a:rPr lang="en-US" dirty="0"/>
              <a:t>Code: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github.com/engineer1982/Machine-Learning-Lottery-Prediction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74" y="2471737"/>
            <a:ext cx="6850771" cy="3880319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11" idx="3"/>
          </p:cNvCxnSpPr>
          <p:nvPr/>
        </p:nvCxnSpPr>
        <p:spPr>
          <a:xfrm flipV="1">
            <a:off x="933722" y="3697420"/>
            <a:ext cx="362854" cy="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255277" y="3847359"/>
            <a:ext cx="458567" cy="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33" y="3543531"/>
            <a:ext cx="126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 of game 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799776" y="3693470"/>
            <a:ext cx="1836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of game 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8465" y="3778966"/>
            <a:ext cx="792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Month </a:t>
            </a:r>
            <a:endParaRPr lang="en-US" sz="1400"/>
          </a:p>
        </p:txBody>
      </p:sp>
      <p:sp>
        <p:nvSpPr>
          <p:cNvPr id="31" name="Left-Right-Up Arrow 30"/>
          <p:cNvSpPr/>
          <p:nvPr/>
        </p:nvSpPr>
        <p:spPr>
          <a:xfrm rot="5400000">
            <a:off x="8285408" y="3971118"/>
            <a:ext cx="510174" cy="57043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897371" y="4017147"/>
            <a:ext cx="189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drawn (first </a:t>
            </a:r>
            <a:r>
              <a:rPr lang="en-US" sz="1400" dirty="0" smtClean="0">
                <a:sym typeface="Wingdings"/>
              </a:rPr>
              <a:t> sixth) 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58686" y="3938456"/>
            <a:ext cx="537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8281680" y="5686425"/>
            <a:ext cx="108806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369745" y="5496222"/>
            <a:ext cx="3055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a sequence of numbers based on the database “[X,X,X,X,X,X]”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854" y="110672"/>
            <a:ext cx="4053445" cy="25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706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</TotalTime>
  <Words>42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Wingdings</vt:lpstr>
      <vt:lpstr>Parcel</vt:lpstr>
      <vt:lpstr>Lottery Number Generator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Lottery Number Generator</dc:title>
  <dc:creator>Tyler  Gentile</dc:creator>
  <cp:lastModifiedBy>Tyler  Gentile</cp:lastModifiedBy>
  <cp:revision>7</cp:revision>
  <dcterms:created xsi:type="dcterms:W3CDTF">2019-11-18T14:01:03Z</dcterms:created>
  <dcterms:modified xsi:type="dcterms:W3CDTF">2019-11-18T15:50:10Z</dcterms:modified>
</cp:coreProperties>
</file>