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Ocr</a:t>
            </a:r>
            <a:r>
              <a:rPr lang="en-US" dirty="0" smtClean="0"/>
              <a:t> Scanner with </a:t>
            </a:r>
            <a:r>
              <a:rPr lang="en-US" dirty="0" err="1" smtClean="0"/>
              <a:t>pytesseract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 Finnegan &amp; Cooper Lyon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071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Ocr Scanner with pytesseract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Scanner with pytesseract</dc:title>
  <dc:creator>Cooper Lyon</dc:creator>
  <cp:lastModifiedBy>Cooper Lyon</cp:lastModifiedBy>
  <cp:revision>1</cp:revision>
  <dcterms:created xsi:type="dcterms:W3CDTF">2018-11-27T20:49:37Z</dcterms:created>
  <dcterms:modified xsi:type="dcterms:W3CDTF">2018-11-27T20:50:47Z</dcterms:modified>
</cp:coreProperties>
</file>