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65" y="353638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000080"/>
                </a:highlight>
              </a:rPr>
              <a:t>Password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552846"/>
            <a:ext cx="10993546" cy="1669050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Coded by Olie Nwegbo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A Password Generator that will help people create high security passwords for anything account based.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https://github.com/ksu-is/OliePasswordGen</a:t>
            </a:r>
            <a:b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72BEA0F-BA65-FEFB-2A85-F7C6EE0F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29" y="731549"/>
            <a:ext cx="532521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27</TotalTime>
  <Words>33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Calibri</vt:lpstr>
      <vt:lpstr>Gill Sans MT</vt:lpstr>
      <vt:lpstr>Wingdings 2</vt:lpstr>
      <vt:lpstr>Custom</vt:lpstr>
      <vt:lpstr>Password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Olie Nwegbo</dc:creator>
  <cp:lastModifiedBy>Olie Nwegbo</cp:lastModifiedBy>
  <cp:revision>1</cp:revision>
  <dcterms:created xsi:type="dcterms:W3CDTF">2024-11-23T00:31:03Z</dcterms:created>
  <dcterms:modified xsi:type="dcterms:W3CDTF">2024-11-23T00:58:17Z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