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8282-FB09-42CC-A5B4-3501F9D0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E04E4-740C-4910-A665-57F8B3F5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F541-E3F1-4FD1-B87A-7F4B5D9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B53-5DE8-41A3-8BC7-61E4D112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7DFE-FBBE-4D18-B8CC-E1A5D92C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1070-C354-455F-8642-C192E5E4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4653-EA2F-4EC2-9DD5-0337117D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B065-F133-494F-9D3E-5797D27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5CDA-FB75-402D-A27F-9409CCC7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946-8770-46C4-A0E6-E2BF87FE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9BEE0-B339-4DDF-B97D-F07AD8CA9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4CA9B-3B57-4491-B413-A367EF06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F0CB-1AE1-4280-B419-A56C11E8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5370-1A87-4485-9AEA-D91E566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2F2E-BAAC-487F-8B0F-EC240FF8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1E57-E425-4EAF-BAE7-274B3ADE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2849-768D-4F89-A326-FAD09877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0CB4-397A-48DE-9E87-04F748E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E650-13FF-48EC-82D1-B6DC21FF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EE2C-2993-415F-B0B2-2561E306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9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BC64-7E13-4F5E-9756-0EFC6976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FE08-08E5-41FF-95A5-2352EE1B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448E-46B3-48AA-A373-27A6602A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E6CD-BD4F-40B2-9355-DA8DB6D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32F0-CFB9-488B-BEB9-A5F51A89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EF86-EC3F-484A-9316-BD66E366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4B7F-1505-4D0C-AB72-DF9BF0293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CB09F-CBEA-4316-AB20-2BEFEC58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F66CA-65AE-4808-8C24-7F372D70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ABD2-210A-4B66-B502-D58D485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9945-7BD2-40EE-8871-08BAC32C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9FDD-226F-474D-8CC6-237236A2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D07D-841D-42E6-BCC5-E923F013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52914-A980-42C1-A968-1456854D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47DA8-0320-4D0F-AC18-5560145F8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E2E9F-5232-475B-B817-70378D1E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5396B-2225-4106-9526-CFF3B1D4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392B-1057-4757-8B81-A2C5ED31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EAD9F-0A99-4466-A460-5A251249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D01F-B88C-40B9-AC6A-66DF6C4E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8BB5-51B4-41F2-BD95-C2BBA690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50AA2-3D71-47D8-86FD-640187CC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3153C-6C0F-475D-8D4E-11272FF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C7063-4877-41A3-B22B-2CBDDD87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2B184-06F2-4326-8360-4518DBEB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D65D-A8CA-4E43-87D5-653A790B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4FF5-BDE4-4F53-9D0A-39ACDE53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BE51-291E-46E9-9B51-35A521E1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FB01B-A5E4-4B0E-BB3C-76DE16C9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D48D-7D88-47AD-A144-553F4D8D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F2ED3-35B2-43FE-99CF-9F9900A1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82F2-3518-4D13-82DC-1A5A27EC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F734-E226-4386-A7DF-FE7757F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FEA7C-0501-4CFF-8DCA-EF3C249C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F733-7CA6-4254-A220-6657B64C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8CBEA-E946-43C2-979C-6D43050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6886F-B814-49DD-B7A8-CA62B3D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413D-634B-44DA-833A-76E5B848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CBFCC-0EB0-411C-A452-9E4DBE9E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9F6DE-222F-4409-8854-C000EBD3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0078-924F-4365-BE30-3B694F397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CC0B-8C86-4CCD-A3CE-D38116A0D4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1DAE-AE58-4F16-9AFB-142ADAD37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E9862-94B5-4104-B47C-4717C7075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E351-666D-41D0-BF62-AEA6D55A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su-is/Online-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A536B-6F58-4774-9D7B-CECB67F4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  <a:ln>
            <a:solidFill>
              <a:srgbClr val="00B0F0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n-US" sz="5000" dirty="0">
                <a:solidFill>
                  <a:srgbClr val="000000"/>
                </a:solidFill>
              </a:rPr>
              <a:t>Santa’s Caravan Online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F1B91-03AC-4AB2-91DE-420AADCD5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7" y="3888336"/>
            <a:ext cx="1882696" cy="379494"/>
          </a:xfrm>
          <a:ln>
            <a:solidFill>
              <a:srgbClr val="00B0F0"/>
            </a:solidFill>
          </a:ln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Coder: Evan Bell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rain, food&#10;&#10;Description automatically generated">
            <a:extLst>
              <a:ext uri="{FF2B5EF4-FFF2-40B4-BE49-F238E27FC236}">
                <a16:creationId xmlns:a16="http://schemas.microsoft.com/office/drawing/2014/main" id="{FE792648-B043-4B4F-B129-5503D24A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44" b="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0A33E-E85E-40BA-BC37-8EA673E5711A}"/>
              </a:ext>
            </a:extLst>
          </p:cNvPr>
          <p:cNvSpPr txBox="1"/>
          <p:nvPr/>
        </p:nvSpPr>
        <p:spPr>
          <a:xfrm>
            <a:off x="7651102" y="6326675"/>
            <a:ext cx="60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https://github.com/ksu-is/Online-Database</a:t>
            </a:r>
            <a:endParaRPr lang="en-US" dirty="0"/>
          </a:p>
        </p:txBody>
      </p:sp>
      <p:pic>
        <p:nvPicPr>
          <p:cNvPr id="11" name="Picture 10" descr="A picture containing drawing, table, cup, light&#10;&#10;Description automatically generated">
            <a:extLst>
              <a:ext uri="{FF2B5EF4-FFF2-40B4-BE49-F238E27FC236}">
                <a16:creationId xmlns:a16="http://schemas.microsoft.com/office/drawing/2014/main" id="{BA5E3250-53DA-43AB-A12A-1EA8412E0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65" y="233264"/>
            <a:ext cx="2267339" cy="2267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EC94CA-F9CF-4EBA-9E53-A450FBE02246}"/>
              </a:ext>
            </a:extLst>
          </p:cNvPr>
          <p:cNvSpPr txBox="1"/>
          <p:nvPr/>
        </p:nvSpPr>
        <p:spPr>
          <a:xfrm>
            <a:off x="6150975" y="1256753"/>
            <a:ext cx="34989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Making the perfect Christmas possible for the less fortunate.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9867D-3B71-4971-8683-4BE523976FFA}"/>
              </a:ext>
            </a:extLst>
          </p:cNvPr>
          <p:cNvSpPr txBox="1"/>
          <p:nvPr/>
        </p:nvSpPr>
        <p:spPr>
          <a:xfrm>
            <a:off x="7306654" y="2384277"/>
            <a:ext cx="43754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Allowing the event to run smoothly by using efficient and effective data manipulation through an online database.</a:t>
            </a:r>
          </a:p>
        </p:txBody>
      </p:sp>
    </p:spTree>
    <p:extLst>
      <p:ext uri="{BB962C8B-B14F-4D97-AF65-F5344CB8AC3E}">
        <p14:creationId xmlns:p14="http://schemas.microsoft.com/office/powerpoint/2010/main" val="8001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Santa’s Caravan Online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Santa’s Caravan Online Database</dc:title>
  <dc:creator>Evan Bell</dc:creator>
  <cp:lastModifiedBy>Evan Bell</cp:lastModifiedBy>
  <cp:revision>4</cp:revision>
  <dcterms:created xsi:type="dcterms:W3CDTF">2019-11-18T23:13:37Z</dcterms:created>
  <dcterms:modified xsi:type="dcterms:W3CDTF">2019-11-19T00:16:35Z</dcterms:modified>
</cp:coreProperties>
</file>