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B34-A9E6-45A2-A0FC-B2427FD1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85E0E-FB14-43E7-8D24-94F1B1DF1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AD04-4C1B-4EE1-BFE8-A66D9892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DE9B-D5C4-4550-824D-A5580E43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C435-63DD-4960-967C-FCC26269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15BF-1047-4DD5-9416-A34762C2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616A-0F4B-4183-8ADF-243F25C6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54D2-0061-4FF5-AD8A-E31AF60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B8D5-8C51-440D-937B-5299F363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6438-6271-45B6-9955-477818EF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B6B87-9666-41D3-AB45-309A49D6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DB8C6-E74B-47EF-8261-B0356D75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0DE1-2B16-4C85-8C46-CB86DA7D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8AF2-235F-4326-86A5-56BA6918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7955-F1DA-4774-AF9B-2920E85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FB7A-358C-4A5F-AC02-79F3BA1B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A74-B46D-4908-A77E-2BDA9D86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FF00-B721-448E-AD2E-A56FEF5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126C-6153-4448-8FDE-0B73933E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B2D3-0F65-4734-AC33-31B2C70E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D1D5-A7A9-485D-90B7-F9D5110E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23E9C-17D0-4F25-9BFE-9116251B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0E5B-B536-4579-80F0-30DED6A3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E97EF-32E4-47DA-8D23-17769531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87BA-DE39-45B7-81C0-C3E73BE0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1228-67B4-436B-88A3-1663CDDA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34D2-ECA4-4794-89DA-6B4C2E533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DC6EF-217E-4CFF-B987-01DB0615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4F912-26B7-4759-84AA-202DFB54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F9F49-40F8-4069-9182-64308BFE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4BD8-C643-4ACC-8913-0CBA05B5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ED62-CF04-480F-929B-B4C03229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569A4-F53B-43E6-A6CA-4425223B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2236-6A5E-47E8-B678-7BE84222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E0F73-C478-4B3F-B582-A859728EC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5FB8A-4DA3-4F69-832C-B9893F5F8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4A2E2-FFBE-4E66-9CA4-90DBD7F7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9CDA2-6DFD-46F2-9CA4-DAD62B84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BCA77-A6F1-4C1D-A15E-3FC60C0B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9F9D-4FDC-424D-BDB7-8F377AD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2F140-2738-4BEC-A966-AFE8FB20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56EC5-3850-4079-991B-C982B7B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68BF-6751-4BF4-AA53-8448E4D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4F39C-CB65-465E-ACD4-30A0C3A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D23A8-A385-4BED-8FB6-4485F681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EABBF-40B8-40FD-B939-85A0EB17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5D6-C78E-4B84-B3AB-6E63FB5F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6C3-7DFC-4A2B-B15E-8EFF926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6CF8-CCC8-45CB-BB4B-1B21DA7A3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9DFB-B002-4FC2-BFBF-78184A53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5B612-D6DD-4B92-9506-A9D6CE62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40F47-C49F-4002-8434-0CC81E82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EA8F-1B72-490A-9847-63F12819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D1C2D-6F3A-46CD-97E3-2D268DAF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68CD7-9696-4CF3-AC91-772F54AC0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292D-554B-4DA9-8575-B04F5B7D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94020-5C3D-4249-A2B2-E95C61CE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A488D-B558-41C8-8D88-5EE1FA6A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DBE1-C7BB-4058-9D18-01ECDAAD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1A97-6760-443B-86EC-18C7F9D5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13CF-2343-4EEB-80D2-A7B98C5CD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B0B8-6D3E-45B8-8859-DD0DE7FDF53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709D-03C6-4BCC-B0D6-D24329035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415C-10AD-4F83-BD82-F07206B7E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CEF3-2878-4E6E-AA54-B1C6A401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9F37B-C875-44D5-89F9-33C2550C0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Music Group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13B1-7956-4C1C-8A4D-D9D10F51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A place where you go to meet others with similar interest in music</a:t>
            </a:r>
          </a:p>
        </p:txBody>
      </p:sp>
      <p:sp>
        <p:nvSpPr>
          <p:cNvPr id="14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music online">
            <a:extLst>
              <a:ext uri="{FF2B5EF4-FFF2-40B4-BE49-F238E27FC236}">
                <a16:creationId xmlns:a16="http://schemas.microsoft.com/office/drawing/2014/main" id="{BAF1E7A7-495C-45C7-A02F-051A773E7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2674665"/>
            <a:ext cx="4141760" cy="24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08039-F9E2-449E-A97B-EF16956D6A61}"/>
              </a:ext>
            </a:extLst>
          </p:cNvPr>
          <p:cNvSpPr txBox="1"/>
          <p:nvPr/>
        </p:nvSpPr>
        <p:spPr>
          <a:xfrm>
            <a:off x="914400" y="5097735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Fan | Collin Hilton</a:t>
            </a:r>
          </a:p>
        </p:txBody>
      </p:sp>
    </p:spTree>
    <p:extLst>
      <p:ext uri="{BB962C8B-B14F-4D97-AF65-F5344CB8AC3E}">
        <p14:creationId xmlns:p14="http://schemas.microsoft.com/office/powerpoint/2010/main" val="174408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Music Group Online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Music Group</dc:title>
  <dc:creator>Kevin</dc:creator>
  <cp:lastModifiedBy>Collin Hilton</cp:lastModifiedBy>
  <cp:revision>4</cp:revision>
  <dcterms:created xsi:type="dcterms:W3CDTF">2019-04-24T21:34:29Z</dcterms:created>
  <dcterms:modified xsi:type="dcterms:W3CDTF">2019-05-01T22:12:14Z</dcterms:modified>
</cp:coreProperties>
</file>