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2184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8280-CB7C-4C5A-8352-2BDEC6CDE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10671-6DF5-46E0-ADD1-2D0182164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E6DD-58C7-4F16-B65C-4A35685B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FD43-76D5-49D2-8AE7-0ED3E617D0B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C14F6-A957-4613-A327-06C63105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C1D52-ECF5-475C-B4BA-2419ECF9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EA1-8355-4C15-B94C-DFB15501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3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C22A-D4CF-434C-AC69-A70AB1D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43AF5-2A06-480B-9010-4B2C219E8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E2505-82A4-4725-B49B-13B5DB26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FD43-76D5-49D2-8AE7-0ED3E617D0B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871D3-519B-42D2-8E14-E749B6E0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79F11-0C79-49AD-85A2-EF0B9543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EA1-8355-4C15-B94C-DFB15501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C178D-15F8-41B2-81DE-9E30392EA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860A8-764A-46EF-8028-11AA05C50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59C73-9FA3-4996-B3DA-56A6A341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FD43-76D5-49D2-8AE7-0ED3E617D0B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176DC-8282-4C93-A236-711F0448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5B309-C353-42BD-B6C4-FA6C6F22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EA1-8355-4C15-B94C-DFB15501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0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D620-6959-4976-AD4B-16A626CC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95C5F-77A1-41BB-8C6A-106183D72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73137-A563-4964-AA1A-CDF0724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FD43-76D5-49D2-8AE7-0ED3E617D0B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02DFE-CB56-4DD6-B6D7-EFE678D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59D9-AE7C-435C-9611-6CF57C2D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EA1-8355-4C15-B94C-DFB15501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5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F429-B405-40A2-BBFE-77F749AA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38D32-F83F-47CC-A791-A27C1484D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B98F6-98CF-419B-9FA7-D70FCCC5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FD43-76D5-49D2-8AE7-0ED3E617D0B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299BC-F1B7-45F0-97FB-24B60F41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BB6CF-BE2F-4D5A-8B6D-AC539C3A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EA1-8355-4C15-B94C-DFB15501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7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C84A-4C10-4A47-B23B-854F7EC7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7E5B0-5809-4BF2-A283-5CAECAB67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43E4F-29EA-48FD-A1DB-FD1CF93C9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95F06-3C1B-4A07-BC62-81488EBC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FD43-76D5-49D2-8AE7-0ED3E617D0B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17182-57A9-4779-A9EB-A4647CEB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A4984-58DE-4401-A446-AFF9BDFA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EA1-8355-4C15-B94C-DFB15501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4110-FFCB-49FD-8D83-60F806F6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193F8-EF18-40CF-AFBF-788D4874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70331-9ED7-4FD9-A90D-F470CEC57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053E8-D286-43ED-BE73-27B1D6329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C6DA7-AED4-4DE2-835B-9D8087910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03E81-6774-4E18-885D-D5A5F33C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FD43-76D5-49D2-8AE7-0ED3E617D0B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B90EC-B387-4B52-9DC8-61678767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158E4-2095-4D9C-8227-336B9DE5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EA1-8355-4C15-B94C-DFB15501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4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ED68-75F5-406A-B0E8-15B9275C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533C5-F7A4-4699-A450-9D2157C6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FD43-76D5-49D2-8AE7-0ED3E617D0B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432E7-01A1-42AB-97FC-B569FAF6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0A3AD-373A-482D-973C-70D5523B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EA1-8355-4C15-B94C-DFB15501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7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D0E95-1BDE-484B-8536-C448EEE4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FD43-76D5-49D2-8AE7-0ED3E617D0B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7FC60-2377-4236-BFD8-C1B5B7DC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BEC78-F4D7-483E-A7CC-A7A43520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EA1-8355-4C15-B94C-DFB15501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4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8305-FC61-4E6E-8C64-F3ECB24A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59C8F-7AD1-41EB-AC2D-80207F96B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36258-1D90-40BA-A0A3-496EFFDB2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E8928-23B3-4DC6-8F20-D6984D21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FD43-76D5-49D2-8AE7-0ED3E617D0B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A1EB4-8E74-44FC-986B-F14BF340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64BFA-5787-49C1-AC2B-D74AB31B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EA1-8355-4C15-B94C-DFB15501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3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18DB-53B8-479D-A26E-7BB225D3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D297E-E360-4E38-B487-0ED64269D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60929-8A93-47BF-B2D1-D9BB3ABAB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17F05-3D31-4065-936B-A7E641024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FD43-76D5-49D2-8AE7-0ED3E617D0B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5CE1F-CEDA-4348-A078-9B75AC63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18A79-E123-4734-A53B-D476429A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EA1-8355-4C15-B94C-DFB15501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0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FE1AF-71A5-4145-B01E-7E6C4B39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5DF8D-3E02-41FC-AB83-0FB5DD877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7B8CA-E655-487B-A34E-3BDD2A3BA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8FD43-76D5-49D2-8AE7-0ED3E617D0B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D812-9BDF-4DDC-A7E8-77FD5CF06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A7A3-3015-4184-B873-55D2E7CE7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AEEA1-8355-4C15-B94C-DFB15501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3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349D-0A8E-4AE0-934D-4141BB09C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136" y="133350"/>
            <a:ext cx="6085576" cy="1540892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The Remover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A255C-BA50-4A9F-9040-0F359D238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211" y="2474838"/>
            <a:ext cx="5619750" cy="337718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Gain back your privacy by removing unwanted online accounts and personal information</a:t>
            </a:r>
          </a:p>
          <a:p>
            <a:endParaRPr lang="en-US" sz="3600" b="1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Developed by: Ryan McMillan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A9585BD-CB21-46C2-92E8-B69FD0C47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15380"/>
              </p:ext>
            </p:extLst>
          </p:nvPr>
        </p:nvGraphicFramePr>
        <p:xfrm>
          <a:off x="7530144" y="4372982"/>
          <a:ext cx="3755427" cy="1908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4" imgW="9244440" imgH="4698360" progId="">
                  <p:embed/>
                </p:oleObj>
              </mc:Choice>
              <mc:Fallback>
                <p:oleObj r:id="rId4" imgW="9244440" imgH="4698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30144" y="4372982"/>
                        <a:ext cx="3755427" cy="1908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4" descr="Image result for online privacy">
            <a:extLst>
              <a:ext uri="{FF2B5EF4-FFF2-40B4-BE49-F238E27FC236}">
                <a16:creationId xmlns:a16="http://schemas.microsoft.com/office/drawing/2014/main" id="{8E76F112-2AF5-4912-BD01-CFEB1A420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847" y="2179314"/>
            <a:ext cx="2536019" cy="168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3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The Remover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Remover</dc:title>
  <dc:creator>Timothy Tidwell</dc:creator>
  <cp:lastModifiedBy>Timothy Tidwell</cp:lastModifiedBy>
  <cp:revision>2</cp:revision>
  <dcterms:created xsi:type="dcterms:W3CDTF">2019-07-20T18:27:46Z</dcterms:created>
  <dcterms:modified xsi:type="dcterms:W3CDTF">2019-07-20T18:43:31Z</dcterms:modified>
</cp:coreProperties>
</file>