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learning/python-quick-reaction-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A picture containing man, person&#10;&#10;Description generated with very high confidence">
            <a:extLst>
              <a:ext uri="{FF2B5EF4-FFF2-40B4-BE49-F238E27FC236}">
                <a16:creationId xmlns:a16="http://schemas.microsoft.com/office/drawing/2014/main" id="{2C4CC5C6-7AEE-4DB3-85AF-8361EFE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55" y="15833"/>
            <a:ext cx="4733220" cy="6842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409863" y="1093354"/>
            <a:ext cx="7054272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latin typeface="Georgia"/>
              </a:rPr>
              <a:t>Operation Sharpshooter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220D1-EA26-431E-A40B-0D5986C181BF}"/>
              </a:ext>
            </a:extLst>
          </p:cNvPr>
          <p:cNvSpPr txBox="1"/>
          <p:nvPr/>
        </p:nvSpPr>
        <p:spPr>
          <a:xfrm>
            <a:off x="409864" y="3229264"/>
            <a:ext cx="60960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24292E"/>
                </a:solidFill>
                <a:latin typeface="Georgia"/>
              </a:rPr>
              <a:t>Quick-reaction game to crown the Fastest Hands in the West!!!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CB253-F049-4AAA-979E-DEA259106B3F}"/>
              </a:ext>
            </a:extLst>
          </p:cNvPr>
          <p:cNvSpPr txBox="1"/>
          <p:nvPr/>
        </p:nvSpPr>
        <p:spPr>
          <a:xfrm>
            <a:off x="409864" y="5965536"/>
            <a:ext cx="60960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Georgia"/>
              </a:rPr>
              <a:t>Coders: Brianna Barnes &amp; Drew Smith</a:t>
            </a:r>
            <a:endParaRPr lang="en-US" dirty="0">
              <a:latin typeface="Calibri"/>
              <a:cs typeface="Calibri"/>
            </a:endParaRPr>
          </a:p>
          <a:p>
            <a:r>
              <a:rPr lang="en-US" sz="1200" dirty="0">
                <a:latin typeface="Georgia"/>
              </a:rPr>
              <a:t>Original Coder: </a:t>
            </a:r>
            <a:r>
              <a:rPr lang="en-US" sz="1200" dirty="0">
                <a:solidFill>
                  <a:srgbClr val="009384"/>
                </a:solidFill>
                <a:latin typeface="Georgia"/>
                <a:hlinkClick r:id="rId3"/>
              </a:rPr>
              <a:t>https://github.com/raspberrypilearning/python-quick-reaction-game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</cp:revision>
  <dcterms:created xsi:type="dcterms:W3CDTF">2013-07-15T20:26:40Z</dcterms:created>
  <dcterms:modified xsi:type="dcterms:W3CDTF">2018-11-13T21:01:58Z</dcterms:modified>
</cp:coreProperties>
</file>