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0784763-F92D-1EF7-9E38-4808989E8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2" r="13368"/>
          <a:stretch/>
        </p:blipFill>
        <p:spPr>
          <a:xfrm>
            <a:off x="-1" y="-4"/>
            <a:ext cx="6096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8D6AC-1037-B4E7-21C1-B4294C3D8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1" y="978408"/>
            <a:ext cx="5769427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Options Calculator</a:t>
            </a:r>
            <a:br>
              <a:rPr lang="en-US" dirty="0">
                <a:solidFill>
                  <a:srgbClr val="FFFFFF"/>
                </a:solidFill>
              </a:rPr>
            </a:br>
            <a:endParaRPr lang="en-US" sz="2400" b="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DD4DBCE-642C-39A0-0949-A1A96098B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3729" r="15826" b="-1"/>
          <a:stretch/>
        </p:blipFill>
        <p:spPr>
          <a:xfrm>
            <a:off x="6124758" y="-276762"/>
            <a:ext cx="6096000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40B8E78-497B-75B6-4991-A78487AFB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820" y="4017817"/>
            <a:ext cx="5441641" cy="1828799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Gather 100+ Pieces </a:t>
            </a:r>
            <a:r>
              <a:rPr lang="en-US">
                <a:solidFill>
                  <a:srgbClr val="FFFFFF"/>
                </a:solidFill>
              </a:rPr>
              <a:t>Of Financial </a:t>
            </a:r>
            <a:r>
              <a:rPr lang="en-US" dirty="0">
                <a:solidFill>
                  <a:srgbClr val="FFFFFF"/>
                </a:solidFill>
              </a:rPr>
              <a:t>Information As Well As Calculating The Fair Value Of An Option Contract In Seconds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5B220A-CAB7-85E7-2ED8-D2A1F9781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87" b="90000" l="0" r="94977">
                        <a14:foregroundMark x1="30137" y1="64348" x2="16438" y2="40000"/>
                        <a14:foregroundMark x1="16438" y1="40000" x2="34703" y2="23913"/>
                        <a14:foregroundMark x1="34703" y1="23913" x2="63470" y2="18261"/>
                        <a14:foregroundMark x1="63470" y1="18261" x2="65753" y2="40435"/>
                        <a14:foregroundMark x1="65753" y1="40435" x2="42922" y2="49130"/>
                        <a14:foregroundMark x1="42922" y1="49130" x2="31050" y2="63043"/>
                        <a14:foregroundMark x1="19635" y1="39565" x2="43836" y2="21304"/>
                        <a14:foregroundMark x1="43836" y1="21304" x2="39726" y2="50000"/>
                        <a14:foregroundMark x1="39726" y1="50000" x2="32420" y2="58696"/>
                        <a14:foregroundMark x1="25571" y1="46957" x2="36073" y2="54348"/>
                        <a14:foregroundMark x1="18721" y1="45652" x2="50228" y2="16522"/>
                        <a14:foregroundMark x1="50228" y1="16522" x2="53881" y2="44348"/>
                        <a14:foregroundMark x1="53881" y1="44348" x2="26027" y2="56087"/>
                        <a14:foregroundMark x1="38356" y1="33913" x2="30594" y2="46957"/>
                        <a14:foregroundMark x1="838" y1="26482" x2="0" y2="26957"/>
                        <a14:foregroundMark x1="19178" y1="16087" x2="18387" y2="16535"/>
                        <a14:foregroundMark x1="10748" y1="31046" x2="5936" y2="45652"/>
                        <a14:foregroundMark x1="5936" y1="45652" x2="10502" y2="69130"/>
                        <a14:foregroundMark x1="10502" y1="69130" x2="28311" y2="86957"/>
                        <a14:foregroundMark x1="28311" y1="86957" x2="56621" y2="92609"/>
                        <a14:foregroundMark x1="56621" y1="92609" x2="74506" y2="86223"/>
                        <a14:foregroundMark x1="92447" y1="66087" x2="94064" y2="63913"/>
                        <a14:foregroundMark x1="83524" y1="78081" x2="92447" y2="66087"/>
                        <a14:foregroundMark x1="94064" y1="63913" x2="94521" y2="40435"/>
                        <a14:foregroundMark x1="94521" y1="40435" x2="81735" y2="17391"/>
                        <a14:foregroundMark x1="81735" y1="17391" x2="55708" y2="6087"/>
                        <a14:foregroundMark x1="55708" y1="6087" x2="40012" y2="6087"/>
                        <a14:foregroundMark x1="18270" y1="19127" x2="15668" y2="21604"/>
                        <a14:foregroundMark x1="21461" y1="16087" x2="19507" y2="17948"/>
                        <a14:foregroundMark x1="22585" y1="15017" x2="21461" y2="16087"/>
                        <a14:foregroundMark x1="92694" y1="34348" x2="94977" y2="58261"/>
                        <a14:foregroundMark x1="94977" y1="58261" x2="92694" y2="36522"/>
                        <a14:foregroundMark x1="30137" y1="11304" x2="33333" y2="11304"/>
                        <a14:foregroundMark x1="29680" y1="10870" x2="32186" y2="9279"/>
                        <a14:foregroundMark x1="30137" y1="9565" x2="31758" y2="8794"/>
                        <a14:foregroundMark x1="15566" y1="21739" x2="17808" y2="19130"/>
                        <a14:foregroundMark x1="14446" y1="23043" x2="15566" y2="21739"/>
                        <a14:foregroundMark x1="13699" y1="23913" x2="14446" y2="23043"/>
                        <a14:foregroundMark x1="13730" y1="21739" x2="20091" y2="16957"/>
                        <a14:foregroundMark x1="11995" y1="23043" x2="13730" y2="21739"/>
                        <a14:foregroundMark x1="11416" y1="23478" x2="11995" y2="23043"/>
                        <a14:backgroundMark x1="7763" y1="26957" x2="11414" y2="23480"/>
                        <a14:backgroundMark x1="10959" y1="20870" x2="457" y2="26087"/>
                        <a14:backgroundMark x1="24658" y1="10870" x2="24658" y2="10000"/>
                        <a14:backgroundMark x1="22831" y1="8696" x2="23744" y2="7391"/>
                        <a14:backgroundMark x1="30137" y1="6957" x2="30655" y2="8562"/>
                        <a14:backgroundMark x1="73973" y1="87391" x2="82648" y2="80000"/>
                        <a14:backgroundMark x1="94064" y1="66957" x2="94521" y2="60870"/>
                        <a14:backgroundMark x1="33333" y1="6957" x2="33333" y2="6957"/>
                        <a14:backgroundMark x1="32420" y1="5652" x2="32420" y2="5652"/>
                        <a14:backgroundMark x1="32877" y1="7391" x2="32877" y2="7391"/>
                        <a14:backgroundMark x1="33333" y1="6957" x2="33333" y2="6957"/>
                        <a14:backgroundMark x1="32420" y1="6522" x2="32420" y2="6522"/>
                        <a14:backgroundMark x1="34703" y1="5217" x2="30137" y2="6957"/>
                        <a14:backgroundMark x1="18721" y1="16087" x2="18721" y2="16087"/>
                        <a14:backgroundMark x1="12329" y1="23043" x2="12329" y2="23043"/>
                        <a14:backgroundMark x1="13242" y1="21739" x2="13242" y2="21739"/>
                        <a14:backgroundMark x1="11416" y1="23043" x2="11416" y2="23043"/>
                        <a14:backgroundMark x1="913" y1="26522" x2="913" y2="26522"/>
                        <a14:backgroundMark x1="913" y1="27826" x2="457" y2="29565"/>
                        <a14:backgroundMark x1="93151" y1="66087" x2="93151" y2="66087"/>
                        <a14:backgroundMark x1="58447" y1="92609" x2="58447" y2="92609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7" y="-4"/>
            <a:ext cx="2085975" cy="219075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53D2D509-3A08-8E64-24DC-0FDEE65E6153}"/>
              </a:ext>
            </a:extLst>
          </p:cNvPr>
          <p:cNvSpPr txBox="1">
            <a:spLocks/>
          </p:cNvSpPr>
          <p:nvPr/>
        </p:nvSpPr>
        <p:spPr>
          <a:xfrm>
            <a:off x="394539" y="4017817"/>
            <a:ext cx="5384092" cy="1828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Coder: Stephen Vlasoff</a:t>
            </a:r>
          </a:p>
          <a:p>
            <a:r>
              <a:rPr lang="en-US" dirty="0">
                <a:solidFill>
                  <a:srgbClr val="FFFFFF"/>
                </a:solidFill>
              </a:rPr>
              <a:t>Using:  jknaudt21 &amp; Sincity231 Repository </a:t>
            </a:r>
          </a:p>
        </p:txBody>
      </p:sp>
    </p:spTree>
    <p:extLst>
      <p:ext uri="{BB962C8B-B14F-4D97-AF65-F5344CB8AC3E}">
        <p14:creationId xmlns:p14="http://schemas.microsoft.com/office/powerpoint/2010/main" val="374214787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Options Calculator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Calculator </dc:title>
  <dc:creator>Stephen Vlasoff</dc:creator>
  <cp:lastModifiedBy>Stephen Vlasoff</cp:lastModifiedBy>
  <cp:revision>1</cp:revision>
  <dcterms:created xsi:type="dcterms:W3CDTF">2023-05-01T02:28:21Z</dcterms:created>
  <dcterms:modified xsi:type="dcterms:W3CDTF">2023-05-01T03:01:59Z</dcterms:modified>
</cp:coreProperties>
</file>