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2D0076-28D4-4CEC-9F42-3800E6B5876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12EE19-0B5A-4241-930B-E61154E48A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2D0076-28D4-4CEC-9F42-3800E6B5876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12EE19-0B5A-4241-930B-E61154E48A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2D0076-28D4-4CEC-9F42-3800E6B5876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12EE19-0B5A-4241-930B-E61154E48A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2D0076-28D4-4CEC-9F42-3800E6B5876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12EE19-0B5A-4241-930B-E61154E48A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2D0076-28D4-4CEC-9F42-3800E6B5876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12EE19-0B5A-4241-930B-E61154E48A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2D0076-28D4-4CEC-9F42-3800E6B5876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12EE19-0B5A-4241-930B-E61154E48A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2D0076-28D4-4CEC-9F42-3800E6B5876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12EE19-0B5A-4241-930B-E61154E48A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2D0076-28D4-4CEC-9F42-3800E6B5876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12EE19-0B5A-4241-930B-E61154E48A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2D0076-28D4-4CEC-9F42-3800E6B5876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12EE19-0B5A-4241-930B-E61154E48A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2D0076-28D4-4CEC-9F42-3800E6B5876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12EE19-0B5A-4241-930B-E61154E48A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2D0076-28D4-4CEC-9F42-3800E6B5876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12EE19-0B5A-4241-930B-E61154E48AD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72D0076-28D4-4CEC-9F42-3800E6B5876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C12EE19-0B5A-4241-930B-E61154E48AD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715000"/>
            <a:ext cx="8077200" cy="533400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                                                                                  </a:t>
            </a:r>
            <a:endParaRPr lang="en-US" dirty="0"/>
          </a:p>
        </p:txBody>
      </p:sp>
      <p:pic>
        <p:nvPicPr>
          <p:cNvPr id="1026" name="Picture 2" descr="The Home Depot Kennesaw | Hulafrog Marietta-Kennesaw, G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2857500" cy="2133600"/>
          </a:xfrm>
          <a:prstGeom prst="rect">
            <a:avLst/>
          </a:prstGeom>
          <a:noFill/>
        </p:spPr>
      </p:pic>
      <p:pic>
        <p:nvPicPr>
          <p:cNvPr id="1028" name="Picture 4" descr="Customer Support: About Your Online Order at The Home Depo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362200"/>
            <a:ext cx="4343400" cy="1828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124200" y="228600"/>
            <a:ext cx="533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sz="5400" dirty="0" smtClean="0"/>
              <a:t>THD Online </a:t>
            </a:r>
          </a:p>
          <a:p>
            <a:r>
              <a:rPr lang="en-US" sz="5400" dirty="0" smtClean="0"/>
              <a:t>Order Stager</a:t>
            </a:r>
            <a:endParaRPr lang="en-US" dirty="0"/>
          </a:p>
        </p:txBody>
      </p:sp>
      <p:pic>
        <p:nvPicPr>
          <p:cNvPr id="1030" name="Picture 6" descr="NORMAL-DELIVERY-ICON - The Next Desig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2362200"/>
            <a:ext cx="4114800" cy="1905000"/>
          </a:xfrm>
          <a:prstGeom prst="rect">
            <a:avLst/>
          </a:prstGeom>
          <a:noFill/>
        </p:spPr>
      </p:pic>
      <p:pic>
        <p:nvPicPr>
          <p:cNvPr id="1032" name="Picture 8" descr="Why Home Depot Inc. Needed a New 1.6 Million Square-Foot Shipping Facility  | The Motley Foo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2800" y="2438400"/>
            <a:ext cx="2085921" cy="2133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09600" y="5029200"/>
            <a:ext cx="807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 new program for employees to stage online orders for our customers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53340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More Convenient. More Value. The Home Depot Way.</a:t>
            </a:r>
          </a:p>
          <a:p>
            <a:pPr algn="ctr"/>
            <a:r>
              <a:rPr lang="en-US" sz="1600" dirty="0" smtClean="0"/>
              <a:t>By: Trevor Casey</a:t>
            </a:r>
            <a:endParaRPr lang="en-US" sz="1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19</TotalTime>
  <Words>33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Aspect</vt:lpstr>
      <vt:lpstr>                                                                                 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                                           </dc:title>
  <dc:creator>trevor casey</dc:creator>
  <cp:lastModifiedBy>trevor casey</cp:lastModifiedBy>
  <cp:revision>2</cp:revision>
  <dcterms:created xsi:type="dcterms:W3CDTF">2021-04-30T18:00:09Z</dcterms:created>
  <dcterms:modified xsi:type="dcterms:W3CDTF">2021-04-30T18:19:47Z</dcterms:modified>
</cp:coreProperties>
</file>