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24"/>
  </p:normalViewPr>
  <p:slideViewPr>
    <p:cSldViewPr snapToGrid="0" snapToObjects="1">
      <p:cViewPr varScale="1">
        <p:scale>
          <a:sx n="90" d="100"/>
          <a:sy n="90" d="100"/>
        </p:scale>
        <p:origin x="232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81A1D-904B-8844-988D-A0A181A906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69D271-F25A-4046-A249-8FE1430482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556AC-0818-0B44-8AB4-19D1E526C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00BD9-2209-4647-BE1E-BED6F40422AC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6061C-0DE6-FB47-8376-6593FB4CA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B1A03-7DCF-5B4B-8CAA-EE888B79A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EC016-BFDC-2447-9887-C4342F274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60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6913-E73C-404D-9FFC-C836F18AE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CD792D-C7E2-004D-98F0-52CB1CA2EC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4ED9A-A315-F94A-9149-E1613F07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00BD9-2209-4647-BE1E-BED6F40422AC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6A4C8-DFC4-B543-AE8B-FABB25926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F3BC4-DFF0-1F40-AD7F-CC60C1510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EC016-BFDC-2447-9887-C4342F274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19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4C41F5-423B-964A-8638-124BFA45B4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27D991-E1BA-8947-BE52-30C2D08FE6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ECEAE-63F1-894A-8DB0-9AAB744B0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00BD9-2209-4647-BE1E-BED6F40422AC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407B1-4E05-1B41-BB24-704A3F053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2A843-B9A5-9745-AD5F-04C63BD49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EC016-BFDC-2447-9887-C4342F274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006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8F277-B997-A84C-87F7-28BFF0E37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29DBC-1025-AE45-AC02-1DD45FEA3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30B81-AEBA-464F-89F7-13CEAC3CB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00BD9-2209-4647-BE1E-BED6F40422AC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BBF13-8087-0E4F-B295-B7E967772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52ADC-2C59-D04D-BF97-811AD249B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EC016-BFDC-2447-9887-C4342F274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822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6AB1A-6854-134E-9D79-8A4165217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C3E40-FAC7-3145-9279-F25B81ABB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BA0D3-5561-034A-891A-3C8CDEE28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00BD9-2209-4647-BE1E-BED6F40422AC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F41D8-66D6-CA45-9566-715E33DEC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12744-35DC-2F44-8E04-4F069ED5E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EC016-BFDC-2447-9887-C4342F274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81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99E33-C1F3-AD4D-83C7-E91B7BE47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CD6B0-BA61-8B4C-8199-2F7FF8454A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16019D-4AD6-C344-BFDD-51F3F02AD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84A5D-2D6B-5941-AEEB-A89E30DCE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00BD9-2209-4647-BE1E-BED6F40422AC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6571D0-808F-6D4D-9C1C-6AA2D0627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01144-F007-FF42-932B-8D662924F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EC016-BFDC-2447-9887-C4342F274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850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C8C6D-A591-FF4C-9429-6AD95EF45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6B250-0B51-F74D-BB81-0299BDADD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7EE964-D316-724C-8D3E-E683D7900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5351AB-45AB-FC40-B935-3040BD9084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7C0891-3F4D-D344-B0C6-DDBC18700C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466FA9-17A5-074A-91EC-6AC4A3E94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00BD9-2209-4647-BE1E-BED6F40422AC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682314-E440-6046-890E-8B4F156AC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01BF3E-D1D2-F946-96E8-6CA03622C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EC016-BFDC-2447-9887-C4342F274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935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DAEFD-093D-E64F-87F8-2636AB2E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36B005-06D6-5C4E-A325-0430B9F8C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00BD9-2209-4647-BE1E-BED6F40422AC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9278CE-AF50-554B-8AF1-90E503675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1C65AA-BE4A-444F-B503-7C2E0A032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EC016-BFDC-2447-9887-C4342F274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58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C2F8BB-FEB2-B74F-95A7-DE266BC06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00BD9-2209-4647-BE1E-BED6F40422AC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02DD86-3A8C-F44E-A573-8655186C1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776F2-4408-A344-99B8-EB23F8403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EC016-BFDC-2447-9887-C4342F274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345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E5E99-B612-714E-BA58-04A65652E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ECEBB-7874-4B44-87A9-955C0D46C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86456B-B924-6D4A-A4A9-15185F8BF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3E1CE4-9CB6-1F40-8FF3-30DF2636B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00BD9-2209-4647-BE1E-BED6F40422AC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140E46-0116-3E44-B327-4DCBD11D5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158434-4E06-0A4B-BE5A-264F7DD03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EC016-BFDC-2447-9887-C4342F274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36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0E53F-5910-6E42-93BB-6DAC4767A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508596-F543-F446-9571-42C893DE62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5EB50-EAD3-4D44-9DDC-8B44324691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098B99-0F6C-6E46-89CB-01C123CDE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00BD9-2209-4647-BE1E-BED6F40422AC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B002B-5275-DA4D-B369-9C7AD49F8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7F1FB0-9D45-7940-8813-A6F2B3D71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EC016-BFDC-2447-9887-C4342F274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95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F6B93D-B6E7-2345-A2B1-45767BCFA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2D2045-EC4B-2849-9327-F8E5C7A2C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0E922-9E95-5543-BFB4-5D72F9EA58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00BD9-2209-4647-BE1E-BED6F40422AC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A487B-EEDC-E144-8C5A-D2FBA33CE3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4690B-2470-F64F-94FA-C6C8037788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EC016-BFDC-2447-9887-C4342F274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11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2D8EF-BA5F-AE47-82EC-8C6F99545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7" y="602056"/>
            <a:ext cx="4645250" cy="1147863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dirty="0"/>
              <a:t>Oregon Trail Game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9A1845-AC71-A04B-BCB4-529AEBA0C8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2128839"/>
            <a:ext cx="4645250" cy="3769918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/>
              <a:t>Want to take risks and see how good your decision-making skills are? Then you came to the right game! Press your luck and see if you have what it takes to travel the Oregon Trail. 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By: Luis Delatorre </a:t>
            </a:r>
          </a:p>
          <a:p>
            <a:pPr algn="l"/>
            <a:r>
              <a:rPr lang="en-US" sz="2000" dirty="0"/>
              <a:t>Attributions: </a:t>
            </a:r>
          </a:p>
          <a:p>
            <a:pPr algn="l"/>
            <a:r>
              <a:rPr lang="en-US" sz="2000" dirty="0"/>
              <a:t>https://</a:t>
            </a:r>
            <a:r>
              <a:rPr lang="en-US" sz="2000" dirty="0" err="1"/>
              <a:t>github.com</a:t>
            </a:r>
            <a:r>
              <a:rPr lang="en-US" sz="2000" dirty="0"/>
              <a:t>/</a:t>
            </a:r>
            <a:r>
              <a:rPr lang="en-US" sz="2000" dirty="0" err="1"/>
              <a:t>yoshino-lin</a:t>
            </a:r>
            <a:r>
              <a:rPr lang="en-US" sz="2000" dirty="0"/>
              <a:t>/Oregon-Trail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close up of a map&#13;&#10;&#13;&#10;Description automatically generated">
            <a:extLst>
              <a:ext uri="{FF2B5EF4-FFF2-40B4-BE49-F238E27FC236}">
                <a16:creationId xmlns:a16="http://schemas.microsoft.com/office/drawing/2014/main" id="{F07E8CBD-3A30-A747-B1FF-CE6EE76658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99" r="27259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24089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56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Oregon Trail Game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Oregon Trail Game </dc:title>
  <dc:creator>Luis De La Torre</dc:creator>
  <cp:lastModifiedBy>Luis De La Torre</cp:lastModifiedBy>
  <cp:revision>2</cp:revision>
  <dcterms:created xsi:type="dcterms:W3CDTF">2018-11-29T14:32:28Z</dcterms:created>
  <dcterms:modified xsi:type="dcterms:W3CDTF">2018-11-29T14:39:03Z</dcterms:modified>
</cp:coreProperties>
</file>