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/>
    <p:restoredTop sz="94650"/>
  </p:normalViewPr>
  <p:slideViewPr>
    <p:cSldViewPr snapToGrid="0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EC7D-DE78-2626-61BB-B70FD6F2E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BC1C0-56A9-FD0F-7212-B502EE74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D2BD-DAED-5EA6-4523-F66CB291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1BB5-FF3E-89F2-CB13-2FF1AB02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5396-E3D5-4FBA-CE77-9E67E2D0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D383-8312-8CD8-F5FA-0BE3C9A1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4A073-3214-F197-345D-F6DBF2B9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FABA-212A-E2B6-9E06-3E61084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D75D-0C39-3ACF-4824-B686326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53CB-4460-BB7F-4D79-270841C0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18DC2-4E49-2E4F-3693-E42F9FC3C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16A1E-4552-8B3E-026C-F62A1F344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B01C-48F4-CF6D-9273-2371F794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A89B-A803-B886-CCB1-D75FBC8C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558A-9C50-49F2-30C4-7D669F5D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8B2F-53F1-0EF7-039D-30CF47D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34FA-1124-8DBC-D26E-3F27BF88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75E7-C9D8-CA43-E444-169C576E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61E5-A50C-1D50-2460-5A4214D2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6672-BF6F-9392-A67D-DB51D3AD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5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7271-36B3-4A0E-5778-A8308BC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8453-6154-BC3A-1CB8-E1EC000F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7182-29E4-CA0C-572A-5D814838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79C2-C61D-7E87-981D-DF1D0FF3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0653-5C5A-822D-4932-43C7C054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CC80-B5BB-C16F-85CD-48A4B57A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EE20-098F-530F-1124-0BC7945C1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85006-9161-0B9C-8A32-9519EC06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B4C22-62CF-74FF-2BD6-AD6B7D69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2CF28-1065-755E-A5B0-F4701428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86FC-A0CF-BB79-BB8E-6F5C8CB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AA44-9B0F-9765-2BFB-4A0903CB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959A8-AC41-E9C5-531E-D8FF3901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CA650-36EF-EB7E-D80D-2E2B1ED16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71DC9-65BE-F6DA-CE16-56E4746BE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0F6E-9E7A-238E-6BAF-3BA1A5BE9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6B326-29A1-BBD2-25A2-78CE54C8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E883D-064A-1AB2-80A9-1DC98DBD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5E186-9A5C-0319-9E52-13CB1A9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C8F9-8968-B465-3253-6EF14F26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087CA-9C50-46BE-FC2E-638FD379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0A02C-5866-E298-BD92-FC3D91B5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CADBB-6C47-C8B1-4ED2-4F1083A9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0BEB-9449-2D54-1179-0BB92383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B97E7-F088-A354-97E0-B30DF26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C12B1-9275-B706-3F18-2915E2AF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75C3-9B69-9555-480F-193412FA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E697-4EC9-4214-9DEB-975C04A6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837E-C55E-C75F-927B-E8D6D805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A4F32-129D-6074-DC15-9652DF2A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7D291-D7B6-C32B-3348-896E064E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F8ED6-CD23-6E37-8C81-F68820F4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5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12BD-B6C0-39EE-CA78-A87CE90D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D6CB1-3838-70EE-4DE7-E262B883F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60801-AD92-CFAD-22EA-7983C278A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8EA3-E496-0E17-9287-4FE497F8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EF38-9C2B-4094-069F-3BDB8F18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45E8-5B4A-E23E-A6F9-D9228C65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B04DA-3807-BA2C-E085-FE23DA4D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582A-3F5E-E320-C134-6BDC3272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CD15-EE00-AECA-A166-07A826D5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AC6E-54EF-0D45-A367-3EB719CCFEBF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8409-9A40-CD4C-5036-910EA683E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1D90-57B5-282E-7846-4223941C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F2D6-725E-BF44-ADC7-39A09EB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Play Blackjack: Tips and Guidelines | HowStuffWorks">
            <a:extLst>
              <a:ext uri="{FF2B5EF4-FFF2-40B4-BE49-F238E27FC236}">
                <a16:creationId xmlns:a16="http://schemas.microsoft.com/office/drawing/2014/main" id="{A0EFB9A3-558F-B29C-EEE2-A9973458E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90FE6F-3DFA-A9C1-E626-D1BB5038E1B9}"/>
              </a:ext>
            </a:extLst>
          </p:cNvPr>
          <p:cNvSpPr/>
          <p:nvPr/>
        </p:nvSpPr>
        <p:spPr>
          <a:xfrm>
            <a:off x="0" y="0"/>
            <a:ext cx="12192000" cy="6856718"/>
          </a:xfrm>
          <a:prstGeom prst="rect">
            <a:avLst/>
          </a:prstGeom>
          <a:solidFill>
            <a:schemeClr val="bg1">
              <a:alpha val="3883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2876B-010D-8922-FE67-A4840BA21C51}"/>
              </a:ext>
            </a:extLst>
          </p:cNvPr>
          <p:cNvSpPr/>
          <p:nvPr/>
        </p:nvSpPr>
        <p:spPr>
          <a:xfrm>
            <a:off x="1637481" y="0"/>
            <a:ext cx="891703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" panose="02000504000000020004" pitchFamily="2" charset="77"/>
              </a:rPr>
              <a:t>PYBlackJack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" panose="02000504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BD3EC-B494-4303-9407-8859E65A8FE6}"/>
              </a:ext>
            </a:extLst>
          </p:cNvPr>
          <p:cNvSpPr/>
          <p:nvPr/>
        </p:nvSpPr>
        <p:spPr>
          <a:xfrm>
            <a:off x="2656367" y="1124026"/>
            <a:ext cx="68792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" panose="02000504000000020004" pitchFamily="2" charset="77"/>
              </a:rPr>
              <a:t>Created by Holden Bare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D1767-13F2-6AE7-6452-98D799363265}"/>
              </a:ext>
            </a:extLst>
          </p:cNvPr>
          <p:cNvSpPr txBox="1"/>
          <p:nvPr/>
        </p:nvSpPr>
        <p:spPr>
          <a:xfrm>
            <a:off x="1099326" y="1975579"/>
            <a:ext cx="9993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Bringing the casino to your console: A dynamic, interactive, and feature-rich Blackjack game in Python.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C496E-C8A6-9A37-8421-AF1B6CB3A662}"/>
              </a:ext>
            </a:extLst>
          </p:cNvPr>
          <p:cNvSpPr/>
          <p:nvPr/>
        </p:nvSpPr>
        <p:spPr>
          <a:xfrm>
            <a:off x="4110808" y="1859325"/>
            <a:ext cx="3970375" cy="50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480D921-FDBC-6D7A-DF24-BA105082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808" y="3043719"/>
            <a:ext cx="3970375" cy="37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Copperplate</vt:lpstr>
      <vt:lpstr>Helvetica Neue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Holden Bare</dc:creator>
  <cp:lastModifiedBy>Holden Bare</cp:lastModifiedBy>
  <cp:revision>2</cp:revision>
  <dcterms:created xsi:type="dcterms:W3CDTF">2023-07-20T23:52:11Z</dcterms:created>
  <dcterms:modified xsi:type="dcterms:W3CDTF">2023-07-21T00:47:36Z</dcterms:modified>
</cp:coreProperties>
</file>