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85BB-5E27-D850-1EED-F0AFBCFC5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92158-74E3-D808-8F15-9E22C66E2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22B7-CD02-5441-4818-7D570E46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FA5F-4F40-4C0A-B579-31BD31E556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7D74-B772-4880-4C8B-1C33E161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9A36-BAA8-7706-25F2-7A75B2BD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21A-B087-41D6-89E9-930E7D1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0A00-0AF4-E626-F5CB-26AE38DD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0BF83-0550-F89C-92AB-39EA98A80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B257B-9883-113B-DE4C-F453F279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FA5F-4F40-4C0A-B579-31BD31E556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F6DF1-D689-2707-FAA4-29D3C0AF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CC6FC-5103-7665-0557-FAB6176E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21A-B087-41D6-89E9-930E7D1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3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7AF38-15C3-0064-DD58-B5FA519B9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B5153-3262-5137-1CEE-6A58FD7D2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86FA2-7354-4099-9C9A-88F33478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FA5F-4F40-4C0A-B579-31BD31E556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6816-F23F-791E-26FF-276C9897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292E-F546-CFFD-64C6-14B6B929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21A-B087-41D6-89E9-930E7D1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89A1-E525-5B6B-DE56-B843079F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E4D5D-9EAD-7F32-58D6-CC7EB031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203B-852F-7C05-30C8-CB918EF0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FA5F-4F40-4C0A-B579-31BD31E556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4BB73-7C47-601F-585E-D5FE1E7A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942F-6F0C-6463-BE7E-02AEC817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21A-B087-41D6-89E9-930E7D1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2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899D-E391-0372-5162-59967FF1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9CA98-3004-07F8-3831-06A467570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6C746-924B-C94E-0EA5-B06529FE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FA5F-4F40-4C0A-B579-31BD31E556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4B96-632B-1C3C-EE24-10DC37B3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8DC7F-DFA4-B296-B61B-BF3DE8FD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21A-B087-41D6-89E9-930E7D1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9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C946-8709-EF0F-0862-3FADDAD1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2F9E-7E9A-7523-F8E9-E01B25581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0AEF-F5C2-03F6-D719-8ECD1E6F5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0EA91-4893-6F12-42B2-42592B81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FA5F-4F40-4C0A-B579-31BD31E556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91CA9-F58E-7CD0-5D03-818DABE4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245C7-8A8A-33C7-EA7C-1F7C32E9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21A-B087-41D6-89E9-930E7D1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6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1F34-BA53-292E-484D-17CCB2EE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67F5D-614F-8BEA-4974-FD2DD059B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59C6B-5FAF-79E0-54A4-5883D8FB3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DC50B-612B-3C01-9B36-895509D3F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62E67-EBD6-2DB6-F9D1-C3995154E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8BF9-D346-84B8-2652-818DE5EB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FA5F-4F40-4C0A-B579-31BD31E556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E9BD4-3C12-544F-CAE8-7FE8CE8B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190B6-B587-AD03-0682-3500920C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21A-B087-41D6-89E9-930E7D1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B01F-DC80-76F4-8801-4634D5F5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76564-960F-E5C4-56DA-74C4797A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FA5F-4F40-4C0A-B579-31BD31E556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FB662-E838-A7AD-1C64-14954B7B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DA689-7404-A85D-732A-D401E3DB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21A-B087-41D6-89E9-930E7D1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8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C7328-A231-60F4-C46A-0BA56D91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FA5F-4F40-4C0A-B579-31BD31E556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9E418-9522-317E-7A11-3CBA33AB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A11C-5125-4119-733C-5DBEA983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21A-B087-41D6-89E9-930E7D1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9EED-2625-9ADD-C15C-44410489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2A15-E84A-3FEF-683C-F6EEDAEE9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D7888-0BC1-115C-27B6-2AD53C86E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1D55F-795E-F9CF-629F-8DCBAE62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FA5F-4F40-4C0A-B579-31BD31E556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2E923-61C7-E118-8033-CFF15F12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774A9-64C5-5F24-C8A4-42D7AF67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21A-B087-41D6-89E9-930E7D1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2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6B82-D662-9969-C1ED-A75E770A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193D2-5005-E861-C95D-C78DFD732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A7A96-62FE-460D-92A0-2C804285B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4AE11-23F7-7BB5-EAD9-1FD6B6A7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FA5F-4F40-4C0A-B579-31BD31E556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A92AE-FF3D-86F5-C1EC-E09E84B8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21653-610A-1EFD-41E9-AFE5DE0E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21A-B087-41D6-89E9-930E7D1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C2C8C-BD3A-2978-90BA-7502A15E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56BF-0C8F-E1A0-3A29-C95AEDE6A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1504A-B6DB-9801-5809-4F81A954A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DFA5F-4F40-4C0A-B579-31BD31E556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8F5CC-3D7E-50C9-207D-2AAA2A821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367E5-6E3D-41B4-8EBF-F41EBCAA9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5A21A-B087-41D6-89E9-930E7D1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8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7ECA7-7D39-547B-1BB9-7EE823387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542" y="726622"/>
            <a:ext cx="3626231" cy="3418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Pantry Food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44F26-2D1E-BC68-F8A0-2B9BCF295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542" y="4237346"/>
            <a:ext cx="3626231" cy="18940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David Thomas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4856DF8-E786-4A2B-BCE9-1D3AA7C5D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65353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7963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7963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646A872-7F34-4E27-B0A7-9720177E3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05088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8208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8208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689860-A291-4B0F-AB65-421F8C20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82BEF57-041E-4DE3-B65C-CBE71211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0042" y="201891"/>
            <a:ext cx="3055711" cy="305571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0AE773EE-DD7B-4F25-945A-3F59DEE68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1467" y="177067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A7F3B2F-8A53-4176-8D77-ECA28FF4D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7045360-A428-4E4B-989C-E4EF4D920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0947" y="2618037"/>
            <a:ext cx="3938846" cy="393884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F8202A5-E4F0-84B8-A53B-690C533FF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72" y="699636"/>
            <a:ext cx="1825043" cy="2104795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7D8D903-D150-FD3B-D1BA-7012B4871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79" y="3943451"/>
            <a:ext cx="2560781" cy="131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154356-2AF1-9D2E-174D-FA041CBFB506}"/>
              </a:ext>
            </a:extLst>
          </p:cNvPr>
          <p:cNvSpPr txBox="1"/>
          <p:nvPr/>
        </p:nvSpPr>
        <p:spPr>
          <a:xfrm>
            <a:off x="4645117" y="5077054"/>
            <a:ext cx="29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Track your food. Auto generate your shopping lists!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6B37C-1DCD-A73A-738C-4610480DB11E}"/>
              </a:ext>
            </a:extLst>
          </p:cNvPr>
          <p:cNvSpPr txBox="1"/>
          <p:nvPr/>
        </p:nvSpPr>
        <p:spPr>
          <a:xfrm>
            <a:off x="172528" y="6556883"/>
            <a:ext cx="3099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https://github.com/ksu-is/Pantry-Food-Tracker</a:t>
            </a:r>
          </a:p>
        </p:txBody>
      </p:sp>
    </p:spTree>
    <p:extLst>
      <p:ext uri="{BB962C8B-B14F-4D97-AF65-F5344CB8AC3E}">
        <p14:creationId xmlns:p14="http://schemas.microsoft.com/office/powerpoint/2010/main" val="31863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Pantry Food Tracker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Pantry Food Tracker</dc:title>
  <dc:creator>David Thomas</dc:creator>
  <cp:lastModifiedBy>David Thomas</cp:lastModifiedBy>
  <cp:revision>2</cp:revision>
  <dcterms:created xsi:type="dcterms:W3CDTF">2022-11-28T18:05:47Z</dcterms:created>
  <dcterms:modified xsi:type="dcterms:W3CDTF">2022-11-28T18:29:02Z</dcterms:modified>
</cp:coreProperties>
</file>