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84E9-E1CF-B147-A5F7-9F77FBA9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CDF0-26DC-F84E-88A7-BA51CA1B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07388-95BF-FD44-A4CF-E1DA57E4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A957-6110-D641-A2B2-5A984760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48CF-96D8-DE41-82B5-2D694D3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23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A73A-2B4E-9A48-80D3-39435BDC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B9276-957C-BC4B-8BAA-C2B2D1C0A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B8A2-47D6-CE4A-8FD5-2500B2B5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E6F8-E0E3-274D-94B2-E1FFCB68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2A7E-1DD0-5747-AB8C-8048C443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7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11427-3A39-BF4C-8C96-78F02BDA0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1DAC2-4DB5-CF4F-9E59-CE2A49E43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0216-CBBB-CF47-90C1-92909420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1AAB-2851-5649-9A0A-3E77E935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1EF2-CCC1-9746-A70D-2D024EBF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1465-0A0A-A04B-8237-B679DF2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7493-8A3C-D74E-8112-9D4194983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E048-3D02-B04C-8B66-F11597C1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68D0-281B-D341-A126-2328AC73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FC4A-0672-5142-A47D-46666D6D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99C1-23C7-1B45-8557-7113F5D4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F463F-2847-6044-B405-97FB4D33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FD93-A080-7B43-A97A-1D562069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885E-0439-A943-85C7-D6D05750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C2EF-BE65-0B4B-AA07-9B8C683A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B5DA-38E0-1C42-9CD9-063612BC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FB4B7-7FC8-D749-AA9F-D8A568E7C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83C1E-0AFF-804B-8AE4-D3673960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FDC7B-2F81-EE4B-BA6D-5C43C3D2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AD32C-AE01-B944-9A1E-5DD21FC4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BB6EE-4E70-8249-89F6-7E2B9FAD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6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02BC-9576-0044-BD98-8A33344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1C28C-B0CA-3A42-9D5D-C617FE69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E6FD0-6E31-1D48-852D-A081046A2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B8501-7870-BD4E-98C8-21B13A30E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A00D8-8873-7E4A-BE9F-2C53197A8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103AF-B84A-4449-9E16-C5F0EB3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A7A75-B5AD-B945-98D8-BB1B701E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1258-58E9-4B46-875C-2B62133F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E920-204C-0C46-8A80-DF349414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E8C3C-B7AD-074F-9096-22493BD2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67F37-A83A-E04D-9EE2-D293BAA3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DA61-9C13-AE46-A0E6-6F72434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BDC29-EE57-AF4E-8CFF-9076B42F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0FEE5-C3DC-7141-BC06-F622487E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E3D41-11CA-A24E-8723-36B2473F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1B2A-6EEE-2D45-8AEA-76905002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86F2-F7E6-7046-93AE-001BA58C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393E-A7C9-4145-ACAF-46C7AD7D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42935-F0E0-6E44-B725-BF1D021D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182-6A69-5A47-92C9-411DCF8C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0DFCA-BC66-0445-87E0-DA388458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6E-0E93-544E-9DF6-D51EBFA6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CE34E-6F69-B549-BCF7-5AD8BC3C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21557-C598-E747-98AB-2BB6082A9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733A-E7A0-314F-B936-0004DA85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7212-5276-CA44-8D68-5870BEEB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0CB0D-1452-9147-8210-586FB2D1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4583B-9B8B-4646-92B6-612E78AC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27B27-90E9-204A-BA57-E5713608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D2E28-4229-084F-9FFD-C8F70BBE0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4/30/21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BC87-629A-D34A-862F-C31859A7A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49D39-614D-B24E-B6AB-47288FDE5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83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CAEA-3522-AE44-9EC8-A085BF9A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014" y="1106607"/>
            <a:ext cx="10159498" cy="16283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Random 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7897F-6059-C341-BB6D-7DF628EBF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86721"/>
            <a:ext cx="2266027" cy="4712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Josh Martin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77104-6BAD-8146-B56D-A0FD176EBCD8}"/>
              </a:ext>
            </a:extLst>
          </p:cNvPr>
          <p:cNvSpPr txBox="1"/>
          <p:nvPr/>
        </p:nvSpPr>
        <p:spPr>
          <a:xfrm>
            <a:off x="1492014" y="4565300"/>
            <a:ext cx="10674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those who use the same password for everything, this is your solution.</a:t>
            </a:r>
          </a:p>
        </p:txBody>
      </p:sp>
    </p:spTree>
    <p:extLst>
      <p:ext uri="{BB962C8B-B14F-4D97-AF65-F5344CB8AC3E}">
        <p14:creationId xmlns:p14="http://schemas.microsoft.com/office/powerpoint/2010/main" val="21143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22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Random Password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Martin</dc:creator>
  <cp:lastModifiedBy>Josh Martin</cp:lastModifiedBy>
  <cp:revision>7</cp:revision>
  <dcterms:created xsi:type="dcterms:W3CDTF">2021-04-28T22:35:05Z</dcterms:created>
  <dcterms:modified xsi:type="dcterms:W3CDTF">2021-04-30T17:35:40Z</dcterms:modified>
</cp:coreProperties>
</file>