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3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3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7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1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6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4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10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18" r:id="rId6"/>
    <p:sldLayoutId id="2147484014" r:id="rId7"/>
    <p:sldLayoutId id="2147484015" r:id="rId8"/>
    <p:sldLayoutId id="2147484016" r:id="rId9"/>
    <p:sldLayoutId id="2147484017" r:id="rId10"/>
    <p:sldLayoutId id="21474840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Password-Generator-Project/tree/ma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85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F3B6D-1D6B-D866-9AC1-16F6CFA5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5171" y="1799771"/>
            <a:ext cx="3345849" cy="2336502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300" dirty="0">
                <a:latin typeface="Avenir Next LT Pro" panose="020B0504020202020204" pitchFamily="34" charset="0"/>
              </a:rPr>
              <a:t>Password Generator</a:t>
            </a:r>
            <a:br>
              <a:rPr lang="en-US" sz="2300" dirty="0">
                <a:latin typeface="Avenir Next LT Pro" panose="020B0504020202020204" pitchFamily="34" charset="0"/>
              </a:rPr>
            </a:br>
            <a:br>
              <a:rPr lang="en-US" sz="2300" dirty="0">
                <a:latin typeface="Avenir Next LT Pro" panose="020B0504020202020204" pitchFamily="34" charset="0"/>
              </a:rPr>
            </a:br>
            <a:r>
              <a:rPr lang="en-US" sz="2300" dirty="0">
                <a:latin typeface="Avenir Next LT Pro" panose="020B0504020202020204" pitchFamily="34" charset="0"/>
              </a:rPr>
              <a:t>Secure Your Digital Life: Custom Passwords</a:t>
            </a:r>
            <a:br>
              <a:rPr lang="en-US" sz="2300" dirty="0">
                <a:latin typeface="Avenir Next LT Pro" panose="020B0504020202020204" pitchFamily="34" charset="0"/>
              </a:rPr>
            </a:br>
            <a:br>
              <a:rPr lang="en-US" sz="2300" dirty="0"/>
            </a:br>
            <a:r>
              <a:rPr lang="en-US" sz="2300" dirty="0">
                <a:hlinkClick r:id="rId2"/>
              </a:rPr>
              <a:t>https://github.com/ksu-is/Password-Generator-Project/tree/main</a:t>
            </a:r>
            <a:br>
              <a:rPr lang="en-US" sz="2300" dirty="0"/>
            </a:br>
            <a:endParaRPr lang="en-US" sz="2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97701-A246-40BD-3D8D-E037723ED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7870" y="4936376"/>
            <a:ext cx="3440450" cy="847166"/>
          </a:xfrm>
        </p:spPr>
        <p:txBody>
          <a:bodyPr>
            <a:normAutofit/>
          </a:bodyPr>
          <a:lstStyle/>
          <a:p>
            <a:pPr algn="ctr"/>
            <a:r>
              <a:rPr lang="en-US"/>
              <a:t>Andrew Light</a:t>
            </a:r>
          </a:p>
        </p:txBody>
      </p:sp>
      <p:pic>
        <p:nvPicPr>
          <p:cNvPr id="8" name="Picture 7" descr="A computer screen with a purple box&#10;&#10;Description automatically generated">
            <a:extLst>
              <a:ext uri="{FF2B5EF4-FFF2-40B4-BE49-F238E27FC236}">
                <a16:creationId xmlns:a16="http://schemas.microsoft.com/office/drawing/2014/main" id="{FFFA2C19-B036-8AD3-CDE9-2DDDEAAFE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6" y="1192276"/>
            <a:ext cx="4988610" cy="4533299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588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5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Georgia Pro Light</vt:lpstr>
      <vt:lpstr>VaultVTI</vt:lpstr>
      <vt:lpstr>Password Generator  Secure Your Digital Life: Custom Passwords  https://github.com/ksu-is/Password-Generator-Project/tree/main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  Secure Your Digital Life: Custom Passwords </dc:title>
  <dc:creator>Andrew Light</dc:creator>
  <cp:lastModifiedBy>Andrew Light</cp:lastModifiedBy>
  <cp:revision>2</cp:revision>
  <dcterms:created xsi:type="dcterms:W3CDTF">2024-04-27T00:20:42Z</dcterms:created>
  <dcterms:modified xsi:type="dcterms:W3CDTF">2024-04-27T00:47:09Z</dcterms:modified>
</cp:coreProperties>
</file>