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72"/>
    <p:restoredTop sz="94632"/>
  </p:normalViewPr>
  <p:slideViewPr>
    <p:cSldViewPr snapToGrid="0">
      <p:cViewPr>
        <p:scale>
          <a:sx n="79" d="100"/>
          <a:sy n="79" d="100"/>
        </p:scale>
        <p:origin x="6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51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0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13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8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18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9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4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4/27/23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6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8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4/27/23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92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05E17-B4CE-BB36-5BC1-E4DBEAF2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0403"/>
            <a:ext cx="6000073" cy="2512101"/>
          </a:xfrm>
        </p:spPr>
        <p:txBody>
          <a:bodyPr anchor="b">
            <a:normAutofit/>
          </a:bodyPr>
          <a:lstStyle/>
          <a:p>
            <a:r>
              <a:rPr lang="en-US" dirty="0"/>
              <a:t>Password Generator 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8FE0460-FCA6-2883-5669-A305CF85A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94" y="1363926"/>
            <a:ext cx="3122033" cy="530745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7A2D149-0DE9-8F60-07F7-486BD3D6D1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000"/>
          <a:stretch/>
        </p:blipFill>
        <p:spPr>
          <a:xfrm>
            <a:off x="4720853" y="519880"/>
            <a:ext cx="1690542" cy="22188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05D8F-1005-E033-3C09-0734001A4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927" y="838203"/>
            <a:ext cx="2665025" cy="4874304"/>
          </a:xfrm>
        </p:spPr>
        <p:txBody>
          <a:bodyPr anchor="t">
            <a:normAutofit/>
          </a:bodyPr>
          <a:lstStyle/>
          <a:p>
            <a:r>
              <a:rPr lang="en-US" dirty="0"/>
              <a:t>Shahil Patel</a:t>
            </a:r>
          </a:p>
          <a:p>
            <a:r>
              <a:rPr lang="en-US" dirty="0"/>
              <a:t>This will create a password to your liking, will allow symbols, letters, number, and the amount of characters you want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51FC7-A00A-FA1A-5D45-32528C20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55BC9DE-F4C7-4F1F-833F-C0E20531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345884"/>
            <a:ext cx="0" cy="570155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876D832-527B-45C0-8F01-17AA4D902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2933700"/>
            <a:ext cx="690935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9CCBE7-D582-4D1E-B0CD-2BAAD15A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59538" y="334928"/>
            <a:ext cx="0" cy="259877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92250-25C1-5345-6D35-5F006549EE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4/27/23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4950-AE09-68F1-4731-2A453791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37251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Elephant</vt:lpstr>
      <vt:lpstr>Univers Condensed</vt:lpstr>
      <vt:lpstr>MemoVTI</vt:lpstr>
      <vt:lpstr>Password Generator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Generator </dc:title>
  <dc:creator>Shahil Patel</dc:creator>
  <cp:lastModifiedBy>Shahil Patel</cp:lastModifiedBy>
  <cp:revision>1</cp:revision>
  <dcterms:created xsi:type="dcterms:W3CDTF">2023-04-28T00:42:27Z</dcterms:created>
  <dcterms:modified xsi:type="dcterms:W3CDTF">2023-04-28T00:55:20Z</dcterms:modified>
</cp:coreProperties>
</file>