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09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56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05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0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28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98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6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33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9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4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52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7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FD46-F413-7EBF-EED0-14F5BA6C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Password Manager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901D8-4441-AF8E-70EE-19C90E1C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Heidy Malagon-Avila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54705C49-F7F2-16DD-53DF-24829BD95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7" r="20766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23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450-E332-B032-1C6C-5CD04900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 How to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4EA6-5DFC-2DE2-19EA-16DE0617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simple password manager that stores your passwords for you, but make note it does not encrypt them.</a:t>
            </a:r>
          </a:p>
          <a:p>
            <a:r>
              <a:rPr lang="en-US" dirty="0"/>
              <a:t>The way to use it is by the typing the following </a:t>
            </a:r>
          </a:p>
          <a:p>
            <a:r>
              <a:rPr lang="en-US" dirty="0" err="1"/>
              <a:t>ManagePassword</a:t>
            </a:r>
            <a:r>
              <a:rPr lang="en-US" dirty="0"/>
              <a:t> after that you get asked to put something the command I use </a:t>
            </a:r>
            <a:r>
              <a:rPr lang="en-US" dirty="0" err="1"/>
              <a:t>passwordmanager_add.password</a:t>
            </a:r>
            <a:r>
              <a:rPr lang="en-US" dirty="0"/>
              <a:t> (‘</a:t>
            </a:r>
            <a:r>
              <a:rPr lang="en-US" dirty="0" err="1"/>
              <a:t>tiktok</a:t>
            </a:r>
            <a:r>
              <a:rPr lang="en-US" dirty="0"/>
              <a:t>’, </a:t>
            </a:r>
            <a:r>
              <a:rPr lang="en-US" dirty="0" err="1"/>
              <a:t>greatgatzby</a:t>
            </a:r>
            <a:r>
              <a:rPr lang="en-US" dirty="0"/>
              <a:t>’, ‘R3ally#) after use the command password </a:t>
            </a:r>
            <a:r>
              <a:rPr lang="en-US" dirty="0" err="1"/>
              <a:t>manager_listpassword</a:t>
            </a:r>
            <a:r>
              <a:rPr lang="en-US" dirty="0"/>
              <a:t>() you should be able to see all the passwords you listed. </a:t>
            </a:r>
          </a:p>
        </p:txBody>
      </p:sp>
    </p:spTree>
    <p:extLst>
      <p:ext uri="{BB962C8B-B14F-4D97-AF65-F5344CB8AC3E}">
        <p14:creationId xmlns:p14="http://schemas.microsoft.com/office/powerpoint/2010/main" val="1134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A207EE-21F2-CD6B-1C6A-1AF6E6A3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953"/>
            <a:ext cx="10515600" cy="3810557"/>
          </a:xfrm>
        </p:spPr>
      </p:pic>
    </p:spTree>
    <p:extLst>
      <p:ext uri="{BB962C8B-B14F-4D97-AF65-F5344CB8AC3E}">
        <p14:creationId xmlns:p14="http://schemas.microsoft.com/office/powerpoint/2010/main" val="167473817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EA2BC203BEA94B9DB238B35C9C4517" ma:contentTypeVersion="2" ma:contentTypeDescription="Create a new document." ma:contentTypeScope="" ma:versionID="7ec7dd3fca610f8d5636e32f7f282fef">
  <xsd:schema xmlns:xsd="http://www.w3.org/2001/XMLSchema" xmlns:xs="http://www.w3.org/2001/XMLSchema" xmlns:p="http://schemas.microsoft.com/office/2006/metadata/properties" xmlns:ns3="289033e1-2e06-46d5-8bd0-007ea64d32d4" targetNamespace="http://schemas.microsoft.com/office/2006/metadata/properties" ma:root="true" ma:fieldsID="6c18be05a85659340372f525499d4bfd" ns3:_="">
    <xsd:import namespace="289033e1-2e06-46d5-8bd0-007ea64d32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9033e1-2e06-46d5-8bd0-007ea64d3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8C0B32-9CC8-4DA6-A193-5340433AD4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9033e1-2e06-46d5-8bd0-007ea64d3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20FB74-2D3C-48F2-9D8B-C1DCC9C098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797262-4006-4345-9AEC-5F69A1134B2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89033e1-2e06-46d5-8bd0-007ea64d32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Tw Cen MT</vt:lpstr>
      <vt:lpstr>ShapesVTI</vt:lpstr>
      <vt:lpstr>Password Manager </vt:lpstr>
      <vt:lpstr>What is it? How to Use it?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 </dc:title>
  <dc:creator>Sol Malagon-Avila</dc:creator>
  <cp:lastModifiedBy>Sol Malagon-Avila</cp:lastModifiedBy>
  <cp:revision>1</cp:revision>
  <dcterms:created xsi:type="dcterms:W3CDTF">2023-04-29T08:58:37Z</dcterms:created>
  <dcterms:modified xsi:type="dcterms:W3CDTF">2023-04-29T14:06:44Z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0x01010008EA2BC203BEA94B9DB238B35C9C4517</vt:lpwstr>
  </property>
</Properties>
</file>