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81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0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34449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2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69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00C2D9-CA99-A14F-A580-D37F846F02A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C407A4-2426-C140-BB42-4AC6C07C2A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esai013/Password-Strength-Test-Fall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BB550F-1EA6-B54B-B8FC-C329EE16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96" y="630936"/>
            <a:ext cx="523557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400" dirty="0">
                <a:solidFill>
                  <a:schemeClr val="bg1"/>
                </a:solidFill>
              </a:rPr>
              <a:t>Password Strength</a:t>
            </a:r>
            <a:br>
              <a:rPr lang="en-US" sz="7400" dirty="0">
                <a:solidFill>
                  <a:schemeClr val="bg1"/>
                </a:solidFill>
              </a:rPr>
            </a:br>
            <a:r>
              <a:rPr lang="en-US" sz="7400" dirty="0">
                <a:solidFill>
                  <a:schemeClr val="bg1"/>
                </a:solidFill>
              </a:rPr>
              <a:t>Tester</a:t>
            </a:r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F6E5D-8DB4-094D-B8A2-9855F2CD2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5" y="4754031"/>
            <a:ext cx="5796399" cy="844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Darshan Desai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CBE96FD-EE52-4748-B28F-EEC6D61B7DE1}"/>
              </a:ext>
            </a:extLst>
          </p:cNvPr>
          <p:cNvSpPr txBox="1">
            <a:spLocks/>
          </p:cNvSpPr>
          <p:nvPr/>
        </p:nvSpPr>
        <p:spPr>
          <a:xfrm>
            <a:off x="4846681" y="6024290"/>
            <a:ext cx="7494170" cy="56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A website to test the strength of your desired password!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6FCA0-830B-4547-9E1A-82CD6233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80" y="2145429"/>
            <a:ext cx="3787293" cy="2200237"/>
          </a:xfrm>
          <a:prstGeom prst="rect">
            <a:avLst/>
          </a:prstGeom>
        </p:spPr>
      </p:pic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EFD5A01C-692F-A644-826E-9DD40C5E368C}"/>
              </a:ext>
            </a:extLst>
          </p:cNvPr>
          <p:cNvSpPr txBox="1">
            <a:spLocks/>
          </p:cNvSpPr>
          <p:nvPr/>
        </p:nvSpPr>
        <p:spPr>
          <a:xfrm>
            <a:off x="509965" y="5542401"/>
            <a:ext cx="4414367" cy="1209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GitHub URL:</a:t>
            </a:r>
          </a:p>
          <a:p>
            <a:r>
              <a:rPr lang="en-US" sz="14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1400" dirty="0" err="1">
                <a:solidFill>
                  <a:schemeClr val="bg1"/>
                </a:solidFill>
                <a:hlinkClick r:id="rId3"/>
              </a:rPr>
              <a:t>github.com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/Ddesai013/Password-Strength-Test-Fall21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5743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{16082832-3886-FD40-B88D-FB3B2F7465A0}tf10001071</Template>
  <TotalTime>77</TotalTime>
  <Words>31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Password Strength Tester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Strength Tester</dc:title>
  <dc:creator>MARKS!! !</dc:creator>
  <cp:lastModifiedBy>MARKS!! !</cp:lastModifiedBy>
  <cp:revision>2</cp:revision>
  <dcterms:created xsi:type="dcterms:W3CDTF">2021-11-30T19:41:16Z</dcterms:created>
  <dcterms:modified xsi:type="dcterms:W3CDTF">2021-11-30T20:59:12Z</dcterms:modified>
</cp:coreProperties>
</file>