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28,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47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3722A-A04B-4D5F-B466-3959C2C08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1" r="47987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FB430-A286-46FE-8F68-CB1732C3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1483" y="-1822139"/>
            <a:ext cx="8267425" cy="4512324"/>
          </a:xfrm>
        </p:spPr>
        <p:txBody>
          <a:bodyPr numCol="2"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Password Strength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BEEEA-EBBD-4EC2-87A0-3CD4ACAA8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6614" y="3115029"/>
            <a:ext cx="8014023" cy="1141157"/>
          </a:xfrm>
        </p:spPr>
        <p:txBody>
          <a:bodyPr>
            <a:no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Can your code be cracked?</a:t>
            </a:r>
          </a:p>
        </p:txBody>
      </p:sp>
      <p:pic>
        <p:nvPicPr>
          <p:cNvPr id="6" name="Graphic 5" descr="Old Key with solid fill">
            <a:extLst>
              <a:ext uri="{FF2B5EF4-FFF2-40B4-BE49-F238E27FC236}">
                <a16:creationId xmlns:a16="http://schemas.microsoft.com/office/drawing/2014/main" id="{7A3CC62F-13FE-4951-BA61-F4C18F65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908" y="2136046"/>
            <a:ext cx="2387524" cy="2387524"/>
          </a:xfrm>
          <a:prstGeom prst="rect">
            <a:avLst/>
          </a:prstGeom>
        </p:spPr>
      </p:pic>
      <p:pic>
        <p:nvPicPr>
          <p:cNvPr id="8" name="Graphic 7" descr="Old Key outline">
            <a:extLst>
              <a:ext uri="{FF2B5EF4-FFF2-40B4-BE49-F238E27FC236}">
                <a16:creationId xmlns:a16="http://schemas.microsoft.com/office/drawing/2014/main" id="{D3B120A6-A9B1-45C3-A350-C28F5FBBC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458" y="224030"/>
            <a:ext cx="2544423" cy="2544423"/>
          </a:xfrm>
          <a:prstGeom prst="rect">
            <a:avLst/>
          </a:prstGeom>
        </p:spPr>
      </p:pic>
      <p:pic>
        <p:nvPicPr>
          <p:cNvPr id="14" name="Graphic 13" descr="Old Key outline">
            <a:extLst>
              <a:ext uri="{FF2B5EF4-FFF2-40B4-BE49-F238E27FC236}">
                <a16:creationId xmlns:a16="http://schemas.microsoft.com/office/drawing/2014/main" id="{5E04A800-CDF6-4F8E-8805-A75700C9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457" y="4089548"/>
            <a:ext cx="2544423" cy="2544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273E11-8A69-46A5-B611-3EE84887D63E}"/>
              </a:ext>
            </a:extLst>
          </p:cNvPr>
          <p:cNvSpPr txBox="1"/>
          <p:nvPr/>
        </p:nvSpPr>
        <p:spPr>
          <a:xfrm>
            <a:off x="4761483" y="6077896"/>
            <a:ext cx="3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Python project by Evan Villar</a:t>
            </a:r>
          </a:p>
        </p:txBody>
      </p:sp>
      <p:pic>
        <p:nvPicPr>
          <p:cNvPr id="21" name="Graphic 20" descr="Good Idea with solid fill">
            <a:extLst>
              <a:ext uri="{FF2B5EF4-FFF2-40B4-BE49-F238E27FC236}">
                <a16:creationId xmlns:a16="http://schemas.microsoft.com/office/drawing/2014/main" id="{17C07A5A-D444-4B9E-8B87-73064A0C9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9527" y="4675224"/>
            <a:ext cx="914400" cy="914400"/>
          </a:xfrm>
          <a:prstGeom prst="rect">
            <a:avLst/>
          </a:prstGeom>
        </p:spPr>
      </p:pic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C6CD59D3-2746-4815-ABF5-4898C08D1E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023" y="4680817"/>
            <a:ext cx="914400" cy="914400"/>
          </a:xfrm>
          <a:prstGeom prst="rect">
            <a:avLst/>
          </a:prstGeom>
        </p:spPr>
      </p:pic>
      <p:pic>
        <p:nvPicPr>
          <p:cNvPr id="25" name="Graphic 24" descr="Magnifying glass with solid fill">
            <a:extLst>
              <a:ext uri="{FF2B5EF4-FFF2-40B4-BE49-F238E27FC236}">
                <a16:creationId xmlns:a16="http://schemas.microsoft.com/office/drawing/2014/main" id="{E8A952D0-F48D-40EB-A339-D06FF578D0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3763" y="4692182"/>
            <a:ext cx="914400" cy="914400"/>
          </a:xfrm>
          <a:prstGeom prst="rect">
            <a:avLst/>
          </a:prstGeom>
        </p:spPr>
      </p:pic>
      <p:pic>
        <p:nvPicPr>
          <p:cNvPr id="27" name="Graphic 26" descr="No Phones with solid fill">
            <a:extLst>
              <a:ext uri="{FF2B5EF4-FFF2-40B4-BE49-F238E27FC236}">
                <a16:creationId xmlns:a16="http://schemas.microsoft.com/office/drawing/2014/main" id="{D3EB21FD-46CB-4F65-8499-41948B19FB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45711" y="4692182"/>
            <a:ext cx="914400" cy="914400"/>
          </a:xfrm>
          <a:prstGeom prst="rect">
            <a:avLst/>
          </a:prstGeom>
        </p:spPr>
      </p:pic>
      <p:pic>
        <p:nvPicPr>
          <p:cNvPr id="29" name="Graphic 28" descr="Reflection with solid fill">
            <a:extLst>
              <a:ext uri="{FF2B5EF4-FFF2-40B4-BE49-F238E27FC236}">
                <a16:creationId xmlns:a16="http://schemas.microsoft.com/office/drawing/2014/main" id="{147CEB06-5FC0-4CED-8077-F09DBAD011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88648" y="46945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69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6"/>
      </a:accent1>
      <a:accent2>
        <a:srgbClr val="CC937A"/>
      </a:accent2>
      <a:accent3>
        <a:srgbClr val="9EA66D"/>
      </a:accent3>
      <a:accent4>
        <a:srgbClr val="63AF9C"/>
      </a:accent4>
      <a:accent5>
        <a:srgbClr val="67ABB8"/>
      </a:accent5>
      <a:accent6>
        <a:srgbClr val="7196C8"/>
      </a:accent6>
      <a:hlink>
        <a:srgbClr val="697CA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GradientRiseVTI</vt:lpstr>
      <vt:lpstr>Password Strength Tester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Strength Tester</dc:title>
  <dc:creator>Evan Villar</dc:creator>
  <cp:lastModifiedBy>Evan Villar</cp:lastModifiedBy>
  <cp:revision>2</cp:revision>
  <dcterms:created xsi:type="dcterms:W3CDTF">2021-04-29T00:19:33Z</dcterms:created>
  <dcterms:modified xsi:type="dcterms:W3CDTF">2021-04-29T00:30:54Z</dcterms:modified>
</cp:coreProperties>
</file>