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>
        <p:scale>
          <a:sx n="63" d="100"/>
          <a:sy n="63" d="100"/>
        </p:scale>
        <p:origin x="107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C78-411D-4083-920F-E3ECCF2C2F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5397-788F-4628-B60F-B9B69BC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C78-411D-4083-920F-E3ECCF2C2F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5397-788F-4628-B60F-B9B69BC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0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C78-411D-4083-920F-E3ECCF2C2F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5397-788F-4628-B60F-B9B69BC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5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C78-411D-4083-920F-E3ECCF2C2F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5397-788F-4628-B60F-B9B69BC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4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C78-411D-4083-920F-E3ECCF2C2F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5397-788F-4628-B60F-B9B69BC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4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C78-411D-4083-920F-E3ECCF2C2F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5397-788F-4628-B60F-B9B69BC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9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C78-411D-4083-920F-E3ECCF2C2F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5397-788F-4628-B60F-B9B69BC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4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C78-411D-4083-920F-E3ECCF2C2F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5397-788F-4628-B60F-B9B69BC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8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C78-411D-4083-920F-E3ECCF2C2F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5397-788F-4628-B60F-B9B69BC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1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C78-411D-4083-920F-E3ECCF2C2F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5397-788F-4628-B60F-B9B69BC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5C78-411D-4083-920F-E3ECCF2C2F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5397-788F-4628-B60F-B9B69BC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2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5C78-411D-4083-920F-E3ECCF2C2FD4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45397-788F-4628-B60F-B9B69BC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59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PasswordGenerato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690A6F03-7115-4758-8005-9FD3BBF73D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0"/>
          <a:stretch/>
        </p:blipFill>
        <p:spPr>
          <a:xfrm>
            <a:off x="0" y="10"/>
            <a:ext cx="10695389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0EDF16-25A7-4DF7-8965-F7DFF2CDA1FB}"/>
              </a:ext>
            </a:extLst>
          </p:cNvPr>
          <p:cNvSpPr txBox="1"/>
          <p:nvPr/>
        </p:nvSpPr>
        <p:spPr>
          <a:xfrm>
            <a:off x="3124559" y="177696"/>
            <a:ext cx="3361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Agency FB" panose="020B0503020202020204" pitchFamily="34" charset="0"/>
              </a:rPr>
              <a:t>Password Generator</a:t>
            </a:r>
          </a:p>
          <a:p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3DA843-1577-4CCC-A811-452ADC1CA165}"/>
              </a:ext>
            </a:extLst>
          </p:cNvPr>
          <p:cNvSpPr txBox="1"/>
          <p:nvPr/>
        </p:nvSpPr>
        <p:spPr>
          <a:xfrm>
            <a:off x="9610559" y="116140"/>
            <a:ext cx="2534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CODERS:</a:t>
            </a:r>
          </a:p>
          <a:p>
            <a:pPr algn="ctr"/>
            <a:r>
              <a:rPr lang="en-US" sz="2000" dirty="0"/>
              <a:t>Yaritza Hernandez</a:t>
            </a:r>
          </a:p>
          <a:p>
            <a:pPr algn="ctr"/>
            <a:r>
              <a:rPr lang="en-US" sz="2000" dirty="0"/>
              <a:t>Jacob Kahn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DAF9D-96D7-475D-9EF8-14DCD9C8E106}"/>
              </a:ext>
            </a:extLst>
          </p:cNvPr>
          <p:cNvSpPr txBox="1"/>
          <p:nvPr/>
        </p:nvSpPr>
        <p:spPr>
          <a:xfrm>
            <a:off x="2290705" y="5565078"/>
            <a:ext cx="4254571" cy="1261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tool designed to generate random passwords based on desired length to allow a user to gain access to a device, application, or website.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7022E1-7487-4E9B-8B6A-B3620BE32232}"/>
              </a:ext>
            </a:extLst>
          </p:cNvPr>
          <p:cNvSpPr txBox="1"/>
          <p:nvPr/>
        </p:nvSpPr>
        <p:spPr>
          <a:xfrm>
            <a:off x="7168896" y="6211125"/>
            <a:ext cx="497642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https://github.com/ksu-is/PasswordGenerator.com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2DF3F3-AC5F-4422-9F57-686B3A504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344" y="4031498"/>
            <a:ext cx="2730779" cy="15335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58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Yaritza Hernandez</dc:creator>
  <cp:lastModifiedBy>jacob kahn</cp:lastModifiedBy>
  <cp:revision>30</cp:revision>
  <dcterms:created xsi:type="dcterms:W3CDTF">2020-12-02T21:49:42Z</dcterms:created>
  <dcterms:modified xsi:type="dcterms:W3CDTF">2020-12-04T06:51:53Z</dcterms:modified>
</cp:coreProperties>
</file>