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2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83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C15B8D-8FE3-4D65-864C-C6B0F399CB7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1F32C5-F252-44BF-9C6A-63FBD64A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AC256-924C-4C97-A17D-D6B82605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US" sz="2400"/>
              <a:t>Coder: Alexis Nixon</a:t>
            </a:r>
            <a:br>
              <a:rPr lang="en-US" sz="2400"/>
            </a:br>
            <a:r>
              <a:rPr lang="en-US" sz="2400"/>
              <a:t>Project: Patient Questionnaire in E.R.</a:t>
            </a:r>
            <a:br>
              <a:rPr lang="en-US" sz="2400"/>
            </a:br>
            <a:r>
              <a:rPr lang="en-US" sz="2400"/>
              <a:t>Example Used: From Lulit Asfaw</a:t>
            </a:r>
            <a:br>
              <a:rPr lang="en-US" sz="2400"/>
            </a:br>
            <a:endParaRPr lang="en-US" sz="240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F3529-581B-492C-B0A3-2EDB117C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r="7665" b="2"/>
          <a:stretch/>
        </p:blipFill>
        <p:spPr>
          <a:xfrm>
            <a:off x="633999" y="640078"/>
            <a:ext cx="4001315" cy="25899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8C418A-14F6-4C30-BB8F-DE7AA76F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96B81-6ACC-4AB0-8671-092AD579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2" r="-3" b="12880"/>
          <a:stretch/>
        </p:blipFill>
        <p:spPr>
          <a:xfrm>
            <a:off x="633999" y="3390868"/>
            <a:ext cx="4001315" cy="25899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5CC1-47D2-4283-A6C0-C5A9A80B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r>
              <a:rPr lang="en-US"/>
              <a:t>Preference Questionnaire about patients for a more personable visit to E.R. </a:t>
            </a:r>
          </a:p>
          <a:p>
            <a:r>
              <a:rPr lang="en-US"/>
              <a:t>Asks questions to cater more to patients and their individual wants with out having to answer the same questions over and over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9674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Coder: Alexis Nixon Project: Patient Questionnaire in E.R. Example Used: From Lulit Asfaw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Coder: Alexis Nixon Project: Emergency Room Preference Questionnaire for Personable visit to E.R.</dc:title>
  <dc:creator>Alexis Nixon</dc:creator>
  <cp:lastModifiedBy>Alexis Nixon</cp:lastModifiedBy>
  <cp:revision>5</cp:revision>
  <dcterms:created xsi:type="dcterms:W3CDTF">2019-11-17T21:28:41Z</dcterms:created>
  <dcterms:modified xsi:type="dcterms:W3CDTF">2019-11-17T23:33:52Z</dcterms:modified>
</cp:coreProperties>
</file>