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C6BB-C4B1-4896-969E-D5CD46CCE71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C0D3-6379-4CD4-867F-7DB3CE4F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1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C6BB-C4B1-4896-969E-D5CD46CCE71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C0D3-6379-4CD4-867F-7DB3CE4F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6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C6BB-C4B1-4896-969E-D5CD46CCE71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C0D3-6379-4CD4-867F-7DB3CE4FE1F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3065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C6BB-C4B1-4896-969E-D5CD46CCE71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C0D3-6379-4CD4-867F-7DB3CE4F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8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C6BB-C4B1-4896-969E-D5CD46CCE71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C0D3-6379-4CD4-867F-7DB3CE4FE1F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9646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C6BB-C4B1-4896-969E-D5CD46CCE71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C0D3-6379-4CD4-867F-7DB3CE4F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14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C6BB-C4B1-4896-969E-D5CD46CCE71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C0D3-6379-4CD4-867F-7DB3CE4F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73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C6BB-C4B1-4896-969E-D5CD46CCE71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C0D3-6379-4CD4-867F-7DB3CE4F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7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C6BB-C4B1-4896-969E-D5CD46CCE71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C0D3-6379-4CD4-867F-7DB3CE4F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7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C6BB-C4B1-4896-969E-D5CD46CCE71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C0D3-6379-4CD4-867F-7DB3CE4F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4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C6BB-C4B1-4896-969E-D5CD46CCE71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C0D3-6379-4CD4-867F-7DB3CE4F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4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C6BB-C4B1-4896-969E-D5CD46CCE71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C0D3-6379-4CD4-867F-7DB3CE4F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2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C6BB-C4B1-4896-969E-D5CD46CCE71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C0D3-6379-4CD4-867F-7DB3CE4F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C6BB-C4B1-4896-969E-D5CD46CCE71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C0D3-6379-4CD4-867F-7DB3CE4F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6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C6BB-C4B1-4896-969E-D5CD46CCE71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C0D3-6379-4CD4-867F-7DB3CE4F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9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C6BB-C4B1-4896-969E-D5CD46CCE71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C0D3-6379-4CD4-867F-7DB3CE4F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5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0C6BB-C4B1-4896-969E-D5CD46CCE71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4BC0D3-6379-4CD4-867F-7DB3CE4F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6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D66D-DE14-4295-BF48-F4C338F9F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4839" y="2184401"/>
            <a:ext cx="5709138" cy="1121507"/>
          </a:xfrm>
        </p:spPr>
        <p:txBody>
          <a:bodyPr/>
          <a:lstStyle/>
          <a:p>
            <a:r>
              <a:rPr lang="en-US" dirty="0"/>
              <a:t>Payroll Dispenser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4ABFF-5B83-4E20-82DF-9F1468727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207369"/>
            <a:ext cx="3153508" cy="65063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Team: Jonathan Scott</a:t>
            </a:r>
          </a:p>
          <a:p>
            <a:r>
              <a:rPr lang="en-US" dirty="0"/>
              <a:t>https://github.com/ksu-is/Payroll-Dispenser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67656C-36BF-49E3-B0CB-A4E572150A33}"/>
              </a:ext>
            </a:extLst>
          </p:cNvPr>
          <p:cNvSpPr txBox="1"/>
          <p:nvPr/>
        </p:nvSpPr>
        <p:spPr>
          <a:xfrm>
            <a:off x="5291654" y="3487615"/>
            <a:ext cx="3915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easiest way to track and distribute pay for companies of any size </a:t>
            </a:r>
          </a:p>
        </p:txBody>
      </p:sp>
      <p:pic>
        <p:nvPicPr>
          <p:cNvPr id="1026" name="Picture 2" descr="People Working PNG Images, Transparent People Working Image Download -  PNGitem">
            <a:extLst>
              <a:ext uri="{FF2B5EF4-FFF2-40B4-BE49-F238E27FC236}">
                <a16:creationId xmlns:a16="http://schemas.microsoft.com/office/drawing/2014/main" id="{6570DA8F-DC68-4876-92E8-D10F97641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789" y="446016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9,569 Arrow Symbol Stock Videos and Royalty-Free Footage - iStock">
            <a:extLst>
              <a:ext uri="{FF2B5EF4-FFF2-40B4-BE49-F238E27FC236}">
                <a16:creationId xmlns:a16="http://schemas.microsoft.com/office/drawing/2014/main" id="{39EB26A7-7CF3-416F-8908-EFA97B60B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49722">
            <a:off x="2043188" y="2406163"/>
            <a:ext cx="2074252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do we use money? - Marbella International University Centre">
            <a:extLst>
              <a:ext uri="{FF2B5EF4-FFF2-40B4-BE49-F238E27FC236}">
                <a16:creationId xmlns:a16="http://schemas.microsoft.com/office/drawing/2014/main" id="{0E6C3DAF-5B18-4F13-A8FA-7D30782BF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34" y="527541"/>
            <a:ext cx="3083368" cy="172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2473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Payroll Dispenser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Payroll Dispenser</dc:title>
  <dc:creator>jonathan scott</dc:creator>
  <cp:lastModifiedBy>jonathan scott</cp:lastModifiedBy>
  <cp:revision>2</cp:revision>
  <dcterms:created xsi:type="dcterms:W3CDTF">2021-12-01T00:56:52Z</dcterms:created>
  <dcterms:modified xsi:type="dcterms:W3CDTF">2021-12-01T01:00:18Z</dcterms:modified>
</cp:coreProperties>
</file>