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2"/>
    <p:restoredTop sz="95807"/>
  </p:normalViewPr>
  <p:slideViewPr>
    <p:cSldViewPr snapToGrid="0">
      <p:cViewPr varScale="1">
        <p:scale>
          <a:sx n="82" d="100"/>
          <a:sy n="82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5F67A4-7428-47F3-AE14-8CA43D976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4A20210-FA90-4B6D-8D2E-1B90054E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9213B44-68B7-47E7-B506-5C79FCF8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84D60-65A6-45F8-8C17-3529E43F1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4A2572-2BF1-4C8E-AF59-F3AD411D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DF3485-B455-470C-8FA8-A1BDE087B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5E9DCD0-EE49-4CB4-89B6-C25F9861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13CF62-C96C-44E9-8C28-E3F2C6E7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06558F-07E9-4D78-A6F3-8BCFA9E73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D8773-83C0-4D51-9E1F-046DA7DA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80C3FB-3E2E-4054-A6D1-38176D6E2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05591A-6112-4B84-8E9E-923E43C4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884290-8E39-4425-BB4F-48D955C1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C383A3-6D77-41CE-8121-498BC3BA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20A319-4A10-4542-B48C-5FB2714C4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15B038-50ED-419D-B142-C96EE418B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AFF2F4-75B2-4498-8559-BAE80D89B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6AE167-8087-4A4B-B41D-5658EEBA6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D353E8A-CBA6-44F9-9C00-D0AD27C96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2C318A-A79F-4CAD-BA7A-51427BF9E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2996E3-5E01-4F22-B23C-7CD0CF72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0F6BC4-AB51-4DE7-B83C-E71FE4EC8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65FC1C-93BF-4ACA-BF17-17372DD10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F9913C-8CCE-4D56-9D2A-0C2D68667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EDD18C-1AAD-48E5-AAAD-73F4B5643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D7A5C4-18C8-43E9-A50A-F87A362C8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0C484E-A224-4DB0-8C34-89BE54BD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BB438E-A25F-4A7F-B209-8899B7CE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8BA6DC-B1E9-4F32-A5CC-8F61976B6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6D95B2-1C8D-4156-AB05-523619B4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8409AD-A77F-4304-9E8B-08A4891C7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62AD08A-B385-4D18-B948-8D53B3918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32A413E-FF1A-46B1-BF8B-3C1C408B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FF4E44-2BEB-4FAE-97C9-BC6E8296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486C0A-9B93-46B8-932F-876BE26CE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29BF5D-8D5B-4A48-89EE-8B779826E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C996EE-5EB1-4943-A1E8-70810CBD6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2F833C8-E3CE-4399-B78B-9DD0EEA6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C92DB2-78F1-4872-B9C7-C658A7886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F8A2FAA-05E1-448E-A606-FA9D6703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AAB5D1-1672-4825-88A7-D93923475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2CAAFDB-2BA2-4D04-8B8B-1241D5EC0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381B3C-0009-451B-BCB3-48F7810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10544C-1EAD-47FB-A17E-52C622282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540B37-D854-4525-93F8-41068543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50DFE8-D07F-435C-B5A2-47D126FD9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C1A6513-2D5D-458C-B841-D5DD9844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931CF18-850E-41CD-823E-D311BD5CC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497A09-1B1C-4EB6-B728-6FC3A1C1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60DE04-F3E8-437E-A2E4-A8A7BA01C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BBA541-852C-4AE6-82E8-6BD13AFB4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C3362F-AD7E-45D7-BE85-7C8DD813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D83E0F-C8AF-4D52-94DB-CD949A2B1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D5F865-890F-483F-B407-516CE6D22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E6A2505-E617-4419-AB05-10B779B5C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FF0D66-52FC-4F64-B67F-72D9EFEED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C72040-7945-4051-989C-2B728F6D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EB6302-2333-45D4-AE20-B0F6D45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CC1105-D16E-411D-B4B7-80BF039BF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D2F518-4540-44DE-BC62-7D598EC99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9566BC-880A-4113-A9C4-0017E518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8E7D73-F4E4-4F5D-AFF9-EE491954A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0988A2-3571-4C16-BDEF-58254F04E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550BAC8-41FE-4300-910B-EE7BBD7A0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8CD175C-18A7-4589-8C46-A61FEF6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BE3031-FD1C-443C-9889-243CEEAED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37BF5D-3732-41F2-B9AF-A56C9214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7B6718-917A-4A01-BCF8-5C6E1217B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C23AB5B-98FB-43F1-B590-BBA79814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EEC146-226B-4C83-9C1B-DD5495DE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C24D094-41EF-4CA2-9834-B04793FA1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A46AD8-674F-46C3-8A22-280F78F9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E9D757B-CD9D-447C-8780-79F2FF87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6B76E9-7342-43BC-B629-9180ABF57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F25F68A-2DCB-4183-86F1-3428326E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5FA913-066C-4504-A753-026056454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6E50AC-CA1E-4DD3-B85F-1720C019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224B2B1-DBD8-4BA8-8CEB-BFAC8A15D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EFE1E7-69A3-47F5-B8B8-C0898281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6F1F489-762E-4979-9EBC-50A62330B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27DF22C-20E6-4DED-B405-1B26C521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6FD8D7-6E0F-468E-B8C4-F4E67071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E9EA9-984A-A7FF-0A6E-D22CF3BE9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333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Perfume pocket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A5A78-CED7-BDF9-8109-AD215A76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333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Amanda rajda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CFA67-45A7-4044-2945-0EA7FA78B48B}"/>
              </a:ext>
            </a:extLst>
          </p:cNvPr>
          <p:cNvSpPr txBox="1"/>
          <p:nvPr/>
        </p:nvSpPr>
        <p:spPr>
          <a:xfrm>
            <a:off x="7291408" y="5269510"/>
            <a:ext cx="442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 software to help find the best suited perfume for you!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9DB9E4-D283-F48D-D141-DA2F1D940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041" y="226043"/>
            <a:ext cx="4501278" cy="1893566"/>
          </a:xfrm>
          <a:prstGeom prst="rect">
            <a:avLst/>
          </a:prstGeom>
        </p:spPr>
      </p:pic>
      <p:pic>
        <p:nvPicPr>
          <p:cNvPr id="8" name="Picture 7" descr="A computer screen with text and images&#10;&#10;Description automatically generated">
            <a:extLst>
              <a:ext uri="{FF2B5EF4-FFF2-40B4-BE49-F238E27FC236}">
                <a16:creationId xmlns:a16="http://schemas.microsoft.com/office/drawing/2014/main" id="{50517925-2CCD-59F3-95EF-EA577CC6B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391" y="1941014"/>
            <a:ext cx="4917496" cy="29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Perfume pocket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Perfume pocket</dc:title>
  <dc:creator>Amanda Rajda</dc:creator>
  <cp:lastModifiedBy>Amanda Rajda</cp:lastModifiedBy>
  <cp:revision>2</cp:revision>
  <dcterms:created xsi:type="dcterms:W3CDTF">2023-12-03T04:46:55Z</dcterms:created>
  <dcterms:modified xsi:type="dcterms:W3CDTF">2023-12-03T23:18:57Z</dcterms:modified>
</cp:coreProperties>
</file>