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5F571"/>
    <a:srgbClr val="1867A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66CCFF"/>
            </a:gs>
            <a:gs pos="36000">
              <a:srgbClr val="1867A8"/>
            </a:gs>
            <a:gs pos="100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461" y="444972"/>
            <a:ext cx="6672865" cy="2382601"/>
          </a:xfrm>
        </p:spPr>
        <p:txBody>
          <a:bodyPr anchor="b">
            <a:normAutofit/>
          </a:bodyPr>
          <a:lstStyle/>
          <a:p>
            <a:r>
              <a:rPr lang="en-US" dirty="0"/>
              <a:t>Personal Alarm 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05" y="2827573"/>
            <a:ext cx="4926480" cy="1284144"/>
          </a:xfrm>
          <a:effectLst/>
        </p:spPr>
        <p:txBody>
          <a:bodyPr anchor="t">
            <a:normAutofit/>
          </a:bodyPr>
          <a:lstStyle/>
          <a:p>
            <a:r>
              <a:rPr lang="en-US" dirty="0"/>
              <a:t>By: Cedric Vilfort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6090664-082E-AB21-D31B-9515D0A8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659" y="3285959"/>
            <a:ext cx="4005028" cy="2242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91C39-1AA1-1457-D054-C1590F8FFDF4}"/>
              </a:ext>
            </a:extLst>
          </p:cNvPr>
          <p:cNvSpPr txBox="1"/>
          <p:nvPr/>
        </p:nvSpPr>
        <p:spPr>
          <a:xfrm>
            <a:off x="1673650" y="4123728"/>
            <a:ext cx="4074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personalized alarm experience to help alert and wake you up at your desired time with custom features.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80AA1-7E0F-990F-436B-30CE26BC1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659" y="914340"/>
            <a:ext cx="4011009" cy="2005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171554-4ACB-4272-53C5-0F332A933A5E}"/>
              </a:ext>
            </a:extLst>
          </p:cNvPr>
          <p:cNvSpPr txBox="1"/>
          <p:nvPr/>
        </p:nvSpPr>
        <p:spPr>
          <a:xfrm>
            <a:off x="7077326" y="6043696"/>
            <a:ext cx="51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https://github.com/ksu-is/Personal-Alarm-clock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Goudy Old Style</vt:lpstr>
      <vt:lpstr>Wingdings 2</vt:lpstr>
      <vt:lpstr>SlateVTI</vt:lpstr>
      <vt:lpstr>Personal Alarm Clock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Alarm Clock</dc:title>
  <dc:creator>Cedric Vilfort</dc:creator>
  <cp:lastModifiedBy>Cedric Vilfort</cp:lastModifiedBy>
  <cp:revision>2</cp:revision>
  <dcterms:created xsi:type="dcterms:W3CDTF">2022-11-30T23:40:57Z</dcterms:created>
  <dcterms:modified xsi:type="dcterms:W3CDTF">2022-12-01T00:23:57Z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