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Playfair Display SemiBold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Lato-regular.fntdata"/><Relationship Id="rId22" Type="http://schemas.openxmlformats.org/officeDocument/2006/relationships/font" Target="fonts/OpenSans-boldItalic.fntdata"/><Relationship Id="rId10" Type="http://schemas.openxmlformats.org/officeDocument/2006/relationships/font" Target="fonts/Raleway-boldItalic.fntdata"/><Relationship Id="rId21" Type="http://schemas.openxmlformats.org/officeDocument/2006/relationships/font" Target="fonts/OpenSans-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PlayfairDisplaySemiBold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PlayfairDisplaySemiBold-italic.fntdata"/><Relationship Id="rId16" Type="http://schemas.openxmlformats.org/officeDocument/2006/relationships/font" Target="fonts/PlayfairDisplay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SemiBold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</a:t>
            </a:r>
            <a:r>
              <a:rPr lang="en"/>
              <a:t>hoto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V</a:t>
            </a:r>
            <a:r>
              <a:rPr lang="en"/>
              <a:t>ault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169775" y="3131980"/>
            <a:ext cx="3054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-Photo Gallery Uploader 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081225"/>
            <a:ext cx="38355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Emmanuel Agyeman</a:t>
            </a:r>
            <a:endParaRPr sz="18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75" name="Google Shape;75;p13" title="_MVZ9891.jpg"/>
          <p:cNvPicPr preferRelativeResize="0"/>
          <p:nvPr/>
        </p:nvPicPr>
        <p:blipFill rotWithShape="1">
          <a:blip r:embed="rId3">
            <a:alphaModFix/>
          </a:blip>
          <a:srcRect b="0" l="0" r="24207" t="24104"/>
          <a:stretch/>
        </p:blipFill>
        <p:spPr>
          <a:xfrm>
            <a:off x="6545701" y="462225"/>
            <a:ext cx="2598301" cy="39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371725" y="1531575"/>
            <a:ext cx="25983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easy and efficient way to upload some of your best images!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3" title="Image 4-25-25 at 11.38 PM 2.jpg"/>
          <p:cNvPicPr preferRelativeResize="0"/>
          <p:nvPr/>
        </p:nvPicPr>
        <p:blipFill rotWithShape="1">
          <a:blip r:embed="rId4">
            <a:alphaModFix/>
          </a:blip>
          <a:srcRect b="67854" l="24092" r="-18645" t="-33337"/>
          <a:stretch/>
        </p:blipFill>
        <p:spPr>
          <a:xfrm>
            <a:off x="0" y="2224450"/>
            <a:ext cx="8187602" cy="24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