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571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7174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805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999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73221F-B8D0-4379-A209-D66ACEF59FC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ACE7301-3C87-45EB-AE53-E15055F98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02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0C02-3A72-473D-AC33-1C62D4F7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0494"/>
            <a:ext cx="9601200" cy="19153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Daniel Smith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i="1" dirty="0">
                <a:latin typeface="Georgia" panose="02040502050405020303" pitchFamily="18" charset="0"/>
              </a:rPr>
              <a:t>Platformer Game</a:t>
            </a:r>
            <a:br>
              <a:rPr lang="en-US" sz="2000" i="1" dirty="0">
                <a:latin typeface="Georgia" panose="02040502050405020303" pitchFamily="18" charset="0"/>
              </a:rPr>
            </a:br>
            <a:r>
              <a:rPr lang="en-US" sz="2000" i="1" dirty="0">
                <a:latin typeface="Georgia" panose="02040502050405020303" pitchFamily="18" charset="0"/>
              </a:rPr>
              <a:t>- </a:t>
            </a:r>
            <a:r>
              <a:rPr lang="en-US" sz="2000" dirty="0">
                <a:latin typeface="Georgia" panose="02040502050405020303" pitchFamily="18" charset="0"/>
              </a:rPr>
              <a:t>A video game created with </a:t>
            </a:r>
            <a:r>
              <a:rPr lang="en-US" sz="2000" dirty="0" err="1">
                <a:latin typeface="Georgia" panose="02040502050405020303" pitchFamily="18" charset="0"/>
              </a:rPr>
              <a:t>Pygame</a:t>
            </a:r>
            <a:r>
              <a:rPr lang="en-US" sz="2000" dirty="0">
                <a:latin typeface="Georgia" panose="02040502050405020303" pitchFamily="18" charset="0"/>
              </a:rPr>
              <a:t> where the player navigates levels from a 2D perspective and fights through enemies to reach the end.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A6258D4-D468-4AE8-B1CB-BEBF0D53843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728231"/>
            <a:ext cx="4448175" cy="333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zz jackrabbit 1">
            <a:extLst>
              <a:ext uri="{FF2B5EF4-FFF2-40B4-BE49-F238E27FC236}">
                <a16:creationId xmlns:a16="http://schemas.microsoft.com/office/drawing/2014/main" id="{A290DFEE-87A9-4A7C-8371-6E84999038C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728230"/>
            <a:ext cx="4448175" cy="333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34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Franklin Gothic Book</vt:lpstr>
      <vt:lpstr>Georgia</vt:lpstr>
      <vt:lpstr>Crop</vt:lpstr>
      <vt:lpstr>Daniel Smith Platformer Game - A video game created with Pygame where the player navigates levels from a 2D perspective and fights through enemies to reach 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Smith Platformer Game A video game where you jump on platforms and shoot stuff.</dc:title>
  <dc:creator>Daniel James Smith</dc:creator>
  <cp:lastModifiedBy>Daniel James Smith</cp:lastModifiedBy>
  <cp:revision>9</cp:revision>
  <dcterms:created xsi:type="dcterms:W3CDTF">2019-04-27T00:11:05Z</dcterms:created>
  <dcterms:modified xsi:type="dcterms:W3CDTF">2019-04-27T00:22:13Z</dcterms:modified>
</cp:coreProperties>
</file>