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86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9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40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1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D8FC-4C55-4102-A399-4E0CB8443A6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17A3-7A4A-4352-84F9-9618D9DC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71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3163">
            <a:off x="582906" y="994470"/>
            <a:ext cx="5321247" cy="420238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83681" y="2366683"/>
            <a:ext cx="4739640" cy="218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Chiller" panose="04020404031007020602" pitchFamily="82" charset="0"/>
              </a:rPr>
              <a:t>Ready to enjoy a modern twist to a favorite classic? Introducing Flashback Pong, relive your 70s childhood or dive into something new with this addicting, yet simple game. Try it today!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9473" y="787254"/>
            <a:ext cx="39480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 smtClean="0">
                <a:latin typeface="Chiller" panose="04020404031007020602" pitchFamily="82" charset="0"/>
              </a:rPr>
              <a:t>Flashback Pong</a:t>
            </a:r>
            <a:endParaRPr lang="en-US" sz="5800" dirty="0">
              <a:latin typeface="Chiller" panose="040204040310070206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79473" y="4337752"/>
            <a:ext cx="18742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latin typeface="Chiller" panose="04020404031007020602" pitchFamily="82" charset="0"/>
              </a:rPr>
              <a:t>By: Jonathan Cruse</a:t>
            </a:r>
            <a:endParaRPr lang="en-US" sz="22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8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</TotalTime>
  <Words>42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Chiller</vt:lpstr>
      <vt:lpstr>Vapor Trail</vt:lpstr>
      <vt:lpstr>PowerPoint Presentation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Cruse</dc:creator>
  <cp:lastModifiedBy>Jonathan Cruse</cp:lastModifiedBy>
  <cp:revision>2</cp:revision>
  <dcterms:created xsi:type="dcterms:W3CDTF">2018-11-27T14:57:49Z</dcterms:created>
  <dcterms:modified xsi:type="dcterms:W3CDTF">2018-11-27T15:23:18Z</dcterms:modified>
</cp:coreProperties>
</file>