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1D3-9F5D-4110-89F0-CD7183A9C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3D3B-C147-4E38-B047-68F36129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FE3D-0DD8-4DF4-8B62-F0E512C5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052E-F81F-46AF-B342-CAA7C30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05F9-5133-4FBC-9BE2-717F4418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C67-9203-4092-9535-66CBAA2D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8E761-7F68-42BF-9FAE-D056768D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58C0-DAB5-402C-9918-625956D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2844-AE11-403E-BF55-59233BBF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8986-678E-42E7-8DA7-30A5A181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C1CC-4364-4D81-801E-2C54C82EF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B8AE8-BEA2-4A03-A44C-1E20051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C134-EF0C-4A2F-9375-0F35220B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8E60-9C7B-462A-A748-4EFAE8F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4CDA-E6C3-460A-B175-7784F381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59BA-AA3F-48DE-B108-1DD8F433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80B0-9134-4EB3-85BF-4540A9D0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40E8-9B36-4253-B4BA-F80B49D7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D1CA-DD75-4EB8-BF8C-918057F2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891F-F66C-4264-AD43-0B1B603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BAE2-CF54-4C7D-97A8-4E1A1145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5EDC-B8B5-40C6-A3E4-9CF96A3D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DA92-5957-44BC-A674-6F7C8A73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6741-AA07-4CEF-863B-862D2DBF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7D6E-6AFF-4BB5-8090-C53B7297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D021-2CC2-43F5-A875-EF04CF28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427C-8F3E-4AC9-B559-62FDC18F2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9653-3298-4EFE-8A51-466A593C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78C7C-5ADD-4939-9F31-A0DD72DD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648C-0AF1-476B-8372-29A15CE9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608C4-0BFF-4E9E-9573-77A37368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FAB1-BB8A-43C4-913F-1E791667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0CEC-E301-406F-A8ED-FD5B2FEA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AB90-F62C-4833-8B28-F9A8FC79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FC7C-35D3-4842-9E8D-A8D7F46A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CF53F-C3C6-4D00-9954-374986B0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E036E-BC2A-4FB8-BA71-E1DFEBF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835D1-C443-41B6-8CD3-AB4449AE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49F1F-266C-445F-9A3D-9F8F4E62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5BC0-252F-4F21-AD28-96596340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E92D5-6E9C-4BE3-B0EB-036CFED0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0ABDD-7658-469A-91A1-F7FEA3C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9FC4-5D6C-4979-B166-4D2957B9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81852-0683-45CC-A5E6-F8EE9584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B4599-09A1-4A1A-9D94-7AEA12DD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C455-CB7C-4103-8DFB-EF963CD3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FDAC-BBE9-4C26-A7BB-DFA0AFD2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3195-0D80-49B5-A3B3-6B53C8B3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601E-49AB-4784-A0E3-165CF41E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A42A-9D02-445E-9B7B-5E2564AE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19FA-3CD2-467F-AC71-5A4976E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26952-C7AC-4EC8-828B-8FF1FFD4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8DBC-4281-46C0-8668-D3A74EA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CC800-9644-4C2F-9C7E-71B448EE5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C9BD4-81F8-4AA7-879C-14301B99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F5F78-B201-40BE-85FD-02984B4C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8F09-5F89-40B0-8D26-38F93079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DD51-2875-45D5-B7EE-00A440B4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D6FDE-2327-48A8-AFE9-888F88B7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C218-175D-4124-85CF-D97BF954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2F57-DE9F-48CD-8167-E3A312D8D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574A-1B52-45A6-8535-F8E34C7A094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11F1-43C9-4AD7-BCF3-6C2A9B8FE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A518-ACC0-4F19-AFC4-DC607B0AF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5EE4-093F-4027-B508-8E07C850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3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Perkins</dc:creator>
  <cp:lastModifiedBy>Ben Perkins</cp:lastModifiedBy>
  <cp:revision>3</cp:revision>
  <dcterms:created xsi:type="dcterms:W3CDTF">2021-04-28T02:46:17Z</dcterms:created>
  <dcterms:modified xsi:type="dcterms:W3CDTF">2021-04-28T06:37:28Z</dcterms:modified>
</cp:coreProperties>
</file>