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54"/>
    <p:restoredTop sz="96390"/>
  </p:normalViewPr>
  <p:slideViewPr>
    <p:cSldViewPr snapToGrid="0" snapToObjects="1">
      <p:cViewPr varScale="1">
        <p:scale>
          <a:sx n="113" d="100"/>
          <a:sy n="113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653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604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739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972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722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748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797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519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85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772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EA15526-7079-4B7B-987C-1B5FAE11A0FF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351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6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hyperlink" Target="https://github.com/RobinDavid/Motion-detection-OpenCV/blob/master/MotionDetector.p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large room&#10;&#10;Description automatically generated">
            <a:extLst>
              <a:ext uri="{FF2B5EF4-FFF2-40B4-BE49-F238E27FC236}">
                <a16:creationId xmlns:a16="http://schemas.microsoft.com/office/drawing/2014/main" id="{56671F42-26C9-4CDD-A208-AF7E8458BE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3793"/>
          <a:stretch/>
        </p:blipFill>
        <p:spPr>
          <a:xfrm>
            <a:off x="49718" y="5868"/>
            <a:ext cx="12191980" cy="70865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B4003E-F839-C24A-A4A9-E8E2A12ED2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Public school safety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A67B25-AC1A-8540-858B-2340C2648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18" y="6116143"/>
            <a:ext cx="8637072" cy="977621"/>
          </a:xfrm>
        </p:spPr>
        <p:txBody>
          <a:bodyPr vert="horz" lIns="91440" tIns="91440" rIns="91440" bIns="9144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100" dirty="0">
                <a:solidFill>
                  <a:schemeClr val="bg1"/>
                </a:solidFill>
                <a:latin typeface="Algerian"/>
                <a:cs typeface="Apple Chancery"/>
              </a:rPr>
              <a:t>Coding By: Alana Momin and Denise TepiE</a:t>
            </a:r>
            <a:endParaRPr lang="en-US" dirty="0">
              <a:solidFill>
                <a:schemeClr val="bg1"/>
              </a:solidFill>
              <a:latin typeface="Algerian"/>
              <a:cs typeface="Apple Chancery"/>
            </a:endParaRPr>
          </a:p>
          <a:p>
            <a:pPr>
              <a:lnSpc>
                <a:spcPct val="90000"/>
              </a:lnSpc>
            </a:pPr>
            <a:r>
              <a:rPr lang="en-US" sz="1100" dirty="0">
                <a:solidFill>
                  <a:schemeClr val="bg1"/>
                </a:solidFill>
                <a:latin typeface="Algerian"/>
                <a:cs typeface="Apple Chancery"/>
              </a:rPr>
              <a:t>Original</a:t>
            </a:r>
            <a:r>
              <a:rPr lang="en-US" sz="1100" dirty="0">
                <a:solidFill>
                  <a:schemeClr val="bg1"/>
                </a:solidFill>
                <a:latin typeface="Algerian"/>
                <a:ea typeface="+mn-lt"/>
                <a:cs typeface="+mn-lt"/>
              </a:rPr>
              <a:t> Coder:</a:t>
            </a:r>
            <a:r>
              <a:rPr lang="en-US" sz="1100" dirty="0">
                <a:solidFill>
                  <a:srgbClr val="002060"/>
                </a:solidFill>
                <a:latin typeface="Algerian"/>
                <a:cs typeface="Apple Chancery"/>
              </a:rPr>
              <a:t> </a:t>
            </a:r>
            <a:r>
              <a:rPr lang="en-US" sz="1100" dirty="0">
                <a:solidFill>
                  <a:srgbClr val="002060"/>
                </a:solidFill>
                <a:latin typeface="Algerian"/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https://github.com/RobinDavid/Motion-detection-OpenCV/blob/master/MotionDetector.py</a:t>
            </a:r>
            <a:endParaRPr lang="en-US" dirty="0">
              <a:solidFill>
                <a:srgbClr val="002060"/>
              </a:solidFill>
              <a:latin typeface="Algerian"/>
              <a:ea typeface="+mn-lt"/>
              <a:cs typeface="+mn-lt"/>
            </a:endParaRPr>
          </a:p>
          <a:p>
            <a:pPr algn="ctr"/>
            <a:endParaRPr 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6943AC-07C8-4038-82E3-E08688417933}"/>
              </a:ext>
            </a:extLst>
          </p:cNvPr>
          <p:cNvSpPr txBox="1"/>
          <p:nvPr/>
        </p:nvSpPr>
        <p:spPr>
          <a:xfrm>
            <a:off x="3516923" y="3663462"/>
            <a:ext cx="589670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How sensor detectors will control gun entrances in schools</a:t>
            </a:r>
          </a:p>
          <a:p>
            <a:endParaRPr lang="en-US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CB76716-9043-1C42-92C9-CC96393CAA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318" y="117356"/>
            <a:ext cx="4074568" cy="2497831"/>
          </a:xfrm>
          <a:prstGeom prst="rect">
            <a:avLst/>
          </a:prstGeom>
        </p:spPr>
      </p:pic>
      <p:pic>
        <p:nvPicPr>
          <p:cNvPr id="6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532485BA-F4D7-474B-9AE4-4D42EF98C0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44956" y="4309793"/>
            <a:ext cx="3655200" cy="243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3996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</TotalTime>
  <Words>40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Algerian</vt:lpstr>
      <vt:lpstr>Arial</vt:lpstr>
      <vt:lpstr>Gill Sans MT</vt:lpstr>
      <vt:lpstr>Gallery</vt:lpstr>
      <vt:lpstr>Public school safety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school-space safety</dc:title>
  <dc:creator>Denise Tepie</dc:creator>
  <cp:lastModifiedBy>Alana Momin</cp:lastModifiedBy>
  <cp:revision>30</cp:revision>
  <dcterms:created xsi:type="dcterms:W3CDTF">2019-11-17T22:22:40Z</dcterms:created>
  <dcterms:modified xsi:type="dcterms:W3CDTF">2019-11-18T20:21:32Z</dcterms:modified>
</cp:coreProperties>
</file>