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48"/>
  </p:normalViewPr>
  <p:slideViewPr>
    <p:cSldViewPr snapToGrid="0">
      <p:cViewPr varScale="1">
        <p:scale>
          <a:sx n="117" d="100"/>
          <a:sy n="117" d="100"/>
        </p:scale>
        <p:origin x="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FB40-2839-F55A-21BE-825B70AA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2F0E0-016A-DC52-F5E8-4810719B9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B0167-9863-EB03-3D9A-AE2181B2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6CF0-AAAB-5F5D-57D0-8F03A357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331D-704E-9338-12E5-F853C64A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13B8-23F5-B50E-6698-E71AEF96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71AAD-8D2C-4E33-1A3F-1DCB04550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E825-A08F-0C46-7568-83CECAA1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A4B1-F5EE-433B-2C11-C5364987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1623-ED6B-C1D9-F3E4-F2D3769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93C94-07A5-FAAA-D0C1-A66B453BA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07760-6A8E-867E-194F-F4C742F97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62C8-068C-6686-C779-3CFE53FE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A8C3-D517-98C9-1495-3B5C9D2F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0D60-AFFD-DBC1-ECC1-934AFBE2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9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93A2-7C32-DC2C-414A-4552E0D9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E4A8-F370-9C37-E18C-3424D8AD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84EE-4855-2BE8-8884-4B003BBB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38F5-D6B4-084F-7263-FE6F9898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E300-BC10-6F59-23F9-43310C12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EF5E-1D3D-A3B4-0156-E9EE89F5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426BD-2C31-E5A1-38E8-FFA83501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9641-35E0-B1D3-7333-0DD0FD49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9C14-B4D1-285E-0E72-7C6847B8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563B-8C4A-1F22-40F2-C0A38C3B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14AF-074D-6398-0A7A-996F8C2E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0FF6-96EC-F7CB-593A-D2D07C78F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F9746-9E3A-B184-D556-5212670A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7676D-C91A-421E-E78F-AE497BF8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2022E-350F-BC9C-8373-E5C40954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3250-0EE4-514D-3197-788A28E2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9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6605-9198-889E-0182-18639718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C3F5-1AB2-81C8-D249-626BFA68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D1EA0-75BA-B907-D3C9-79601064C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432FD-E5BF-95AD-F6CF-3B49D2AFF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5CD4C-2D2A-56DD-93F4-13D4FC64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0CEB8-F9AF-F84D-FF4E-ABAE1862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4076A-E739-8BED-B7FC-F787A88F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9E67A-F5CD-69DD-FBA8-A6F739E4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7BEA-20C7-F94E-E0CA-4182284D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97108-430B-DA1C-CB1A-03440408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018AE-5AB2-A902-01EA-760B11A0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76C6E-ABEC-C644-C623-CACF10CB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A61CA-91D9-A16E-DE52-4DC4DE8C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D04DB-C731-67F0-932C-C5CD1121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78C59-C077-9558-223F-E7D2DD06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00E9-DA82-62C2-42AF-DF78AA63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E4E5-59FE-E30C-D65E-EE4F00A2B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45BA4-A04C-1596-751C-DE1C229FA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34F2-5D07-4F47-02CD-083BBA5E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EE6BB-B785-9B69-8258-2EA6AB68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F1D3B-872E-3335-68DB-AE81B41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9CD7-A11D-6895-814C-68655BCB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9765F-D9B5-2E94-D007-1FE4E1A61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CBEE3-78C5-0BFF-152C-58F63743F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CEDC-72AD-1C68-678D-A6095BA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D9E-C35C-0B4E-23E5-2AFA7F79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6598-C309-C1E2-93F1-FF2C3D6A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1208A-34B0-CC96-F43D-EF68E263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09FB4-5BDE-9E98-8C3A-EC152F0D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F4FB-82A6-27AB-EE6C-3092797EC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DF604-5CB8-8842-B2E6-CE5AB555DF55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5617D-01C1-FBD9-ADCA-73D8D857E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0EB1-B6A9-EEFC-2E0B-81B538FD4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04678-62E7-DF47-B2B5-F223E6780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zucker/python-tuner" TargetMode="External"/><Relationship Id="rId4" Type="http://schemas.openxmlformats.org/officeDocument/2006/relationships/hyperlink" Target="https://github.com/ksu-is/PyTuner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setting should your guitar tuner be on? - Quora">
            <a:extLst>
              <a:ext uri="{FF2B5EF4-FFF2-40B4-BE49-F238E27FC236}">
                <a16:creationId xmlns:a16="http://schemas.microsoft.com/office/drawing/2014/main" id="{E7E40DBA-BCBA-2AA9-952F-F95E51EBD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7" r="3" b="14222"/>
          <a:stretch/>
        </p:blipFill>
        <p:spPr bwMode="auto">
          <a:xfrm>
            <a:off x="4883025" y="10"/>
            <a:ext cx="7308975" cy="316958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F87CF03-376B-A80A-A0F3-3DC7E15F9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66" r="-2" b="6435"/>
          <a:stretch/>
        </p:blipFill>
        <p:spPr>
          <a:xfrm>
            <a:off x="4883024" y="3169591"/>
            <a:ext cx="7308975" cy="3729881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058" name="Freeform: Shape 1052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5" name="Freeform: Shape 1054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75C4C-64C1-2969-7C91-072689BFF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7" y="1024216"/>
            <a:ext cx="2660826" cy="937068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PyTuner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725F-745C-A2F8-22B1-B7F93750A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21" y="4646919"/>
            <a:ext cx="4917948" cy="13350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Coder: Lane Reinhardt</a:t>
            </a:r>
          </a:p>
          <a:p>
            <a:pPr algn="l"/>
            <a:r>
              <a:rPr lang="en-US" sz="1600" dirty="0"/>
              <a:t>GitHub Repository: </a:t>
            </a:r>
            <a:r>
              <a:rPr lang="en-US" sz="1600" dirty="0">
                <a:hlinkClick r:id="rId4"/>
              </a:rPr>
              <a:t>https://github.com/ksu-is/PyTuner/tree/main</a:t>
            </a:r>
            <a:endParaRPr lang="en-US" sz="1600" dirty="0"/>
          </a:p>
          <a:p>
            <a:pPr algn="l"/>
            <a:r>
              <a:rPr lang="en-US" sz="1600" dirty="0"/>
              <a:t>Originally Forked From: </a:t>
            </a:r>
            <a:r>
              <a:rPr lang="en-US" sz="1600" b="0" i="0" u="sng" dirty="0">
                <a:effectLst/>
                <a:latin typeface="-apple-system"/>
                <a:hlinkClick r:id="rId5"/>
              </a:rPr>
              <a:t>https://github.com/mzucker/python-tuner</a:t>
            </a:r>
            <a:endParaRPr lang="en-US" sz="1600" b="0" i="0" u="sng" dirty="0">
              <a:effectLst/>
              <a:latin typeface="-apple-system"/>
            </a:endParaRPr>
          </a:p>
          <a:p>
            <a:pPr algn="l"/>
            <a:endParaRPr lang="en-US" sz="2000" b="0" i="0" u="sng" dirty="0">
              <a:effectLst/>
              <a:latin typeface="-apple-system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25146-FF8A-F95B-FAF6-A4F7B054CC92}"/>
              </a:ext>
            </a:extLst>
          </p:cNvPr>
          <p:cNvSpPr txBox="1"/>
          <p:nvPr/>
        </p:nvSpPr>
        <p:spPr>
          <a:xfrm>
            <a:off x="475521" y="2063516"/>
            <a:ext cx="4931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terminal-based application that </a:t>
            </a:r>
            <a:r>
              <a:rPr lang="en-US" b="0" i="0" dirty="0">
                <a:effectLst/>
                <a:latin typeface="-apple-system"/>
              </a:rPr>
              <a:t>allows users to tune their guitar using their device's microphone. The system recognizes the pitch of a note and displays the note name, Hz, cents, and whether the note is in tune.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0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Avenir Next LT Pro</vt:lpstr>
      <vt:lpstr>Calibri</vt:lpstr>
      <vt:lpstr>Office Theme</vt:lpstr>
      <vt:lpstr>PyTuner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PyTuner</dc:title>
  <dc:creator>Lane Reinhardt</dc:creator>
  <cp:lastModifiedBy>Lane Reinhardt</cp:lastModifiedBy>
  <cp:revision>4</cp:revision>
  <dcterms:created xsi:type="dcterms:W3CDTF">2024-04-26T18:47:29Z</dcterms:created>
  <dcterms:modified xsi:type="dcterms:W3CDTF">2024-04-26T19:17:02Z</dcterms:modified>
</cp:coreProperties>
</file>