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70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050F4E-058A-4D31-A2A0-C11F3F763A7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6DFCC8-2BAC-4073-9732-64F0D394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Python-Chess-Gam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C23-2B8F-4C59-B8B4-0BCA8177B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Chess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C202E-5A68-4FD4-B60C-53F12CF7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102882" cy="1920439"/>
          </a:xfrm>
        </p:spPr>
        <p:txBody>
          <a:bodyPr/>
          <a:lstStyle/>
          <a:p>
            <a:r>
              <a:rPr lang="en-US" dirty="0"/>
              <a:t>An app that allows a user to play chess  against a bot of their choice</a:t>
            </a:r>
          </a:p>
          <a:p>
            <a:r>
              <a:rPr lang="en-US" dirty="0"/>
              <a:t>By Logan Gunnin</a:t>
            </a:r>
          </a:p>
          <a:p>
            <a:r>
              <a:rPr lang="en-US" dirty="0" err="1"/>
              <a:t>Github</a:t>
            </a:r>
            <a:r>
              <a:rPr lang="en-US" dirty="0"/>
              <a:t> URL </a:t>
            </a:r>
            <a:r>
              <a:rPr lang="en-US" dirty="0">
                <a:hlinkClick r:id="rId2"/>
              </a:rPr>
              <a:t>https://github.com/ksu-is/Python-Chess-Game</a:t>
            </a:r>
            <a:endParaRPr lang="en-US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5FBD751-A75A-4A10-800E-CF7D2C606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2368062"/>
            <a:ext cx="4443914" cy="44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Python Chess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Chess</dc:title>
  <dc:creator>Logan Gunnin</dc:creator>
  <cp:lastModifiedBy>Logan Gunnin</cp:lastModifiedBy>
  <cp:revision>4</cp:revision>
  <dcterms:created xsi:type="dcterms:W3CDTF">2022-04-27T00:12:36Z</dcterms:created>
  <dcterms:modified xsi:type="dcterms:W3CDTF">2022-04-27T02:06:58Z</dcterms:modified>
</cp:coreProperties>
</file>