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abe38f29a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abe38f29a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abe38f29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abe38f29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abe38f29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abe38f29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abe38f29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abe38f29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abe38f29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abe38f29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abe38f29a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abe38f29a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abe38f29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abe38f29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abe38f29a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abe38f29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abe38f29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abe38f29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abe38f29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abe38f29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avimandal06/Python-Exif-script" TargetMode="External"/><Relationship Id="rId4" Type="http://schemas.openxmlformats.org/officeDocument/2006/relationships/hyperlink" Target="https://github.com/robroc/exif2cs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Exif Application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Nguyet 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Thomas Dominic, KSU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 20, 2023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37150" y="2924725"/>
            <a:ext cx="425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Faster, Easier Photo Metadata Management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479725" y="613750"/>
            <a:ext cx="319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4000"/>
          </a:p>
        </p:txBody>
      </p:sp>
      <p:sp>
        <p:nvSpPr>
          <p:cNvPr id="209" name="Google Shape;209;p22"/>
          <p:cNvSpPr txBox="1"/>
          <p:nvPr/>
        </p:nvSpPr>
        <p:spPr>
          <a:xfrm>
            <a:off x="1372800" y="1676725"/>
            <a:ext cx="73542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https://github.com/ravimandal06/Python-Exif-script</a:t>
            </a:r>
            <a:endParaRPr sz="3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https://github.com/robroc/exif2csv</a:t>
            </a:r>
            <a:endParaRPr sz="3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 &amp; A</a:t>
            </a:r>
            <a:endParaRPr sz="4000"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823850" y="2643125"/>
            <a:ext cx="615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9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3"/>
              <a:buFont typeface="Arial"/>
              <a:buChar char="-"/>
            </a:pPr>
            <a:r>
              <a:rPr b="1" lang="en" sz="1612">
                <a:latin typeface="Arial"/>
                <a:ea typeface="Arial"/>
                <a:cs typeface="Arial"/>
                <a:sym typeface="Arial"/>
              </a:rPr>
              <a:t>Can I reproduce this repository? </a:t>
            </a:r>
            <a:endParaRPr b="1" sz="161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12">
                <a:latin typeface="Arial"/>
                <a:ea typeface="Arial"/>
                <a:cs typeface="Arial"/>
                <a:sym typeface="Arial"/>
              </a:rPr>
              <a:t>Yes, for education purpose only.</a:t>
            </a:r>
            <a:endParaRPr b="1" sz="1612">
              <a:latin typeface="Arial"/>
              <a:ea typeface="Arial"/>
              <a:cs typeface="Arial"/>
              <a:sym typeface="Arial"/>
            </a:endParaRPr>
          </a:p>
          <a:p>
            <a:pPr indent="-3309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3"/>
              <a:buFont typeface="Arial"/>
              <a:buChar char="-"/>
            </a:pPr>
            <a:r>
              <a:rPr b="1" lang="en" sz="1612">
                <a:latin typeface="Arial"/>
                <a:ea typeface="Arial"/>
                <a:cs typeface="Arial"/>
                <a:sym typeface="Arial"/>
              </a:rPr>
              <a:t>Can it read photo exif downloaded from internet? </a:t>
            </a:r>
            <a:endParaRPr b="1" sz="161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12">
                <a:latin typeface="Arial"/>
                <a:ea typeface="Arial"/>
                <a:cs typeface="Arial"/>
                <a:sym typeface="Arial"/>
              </a:rPr>
              <a:t>Yes, but I haven't checked the development yet.</a:t>
            </a:r>
            <a:endParaRPr b="1" sz="161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17404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Exif Application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1226500" y="30628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3" name="Google Shape;143;p14"/>
          <p:cNvSpPr txBox="1"/>
          <p:nvPr>
            <p:ph idx="2" type="body"/>
          </p:nvPr>
        </p:nvSpPr>
        <p:spPr>
          <a:xfrm>
            <a:off x="4648200" y="1203425"/>
            <a:ext cx="3633000" cy="28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lang="en" sz="2512"/>
              <a:t>Context</a:t>
            </a:r>
            <a:endParaRPr sz="2512"/>
          </a:p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lang="en" sz="2512"/>
              <a:t>Ideas and Plans</a:t>
            </a:r>
            <a:endParaRPr sz="2512"/>
          </a:p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lang="en" sz="2512"/>
              <a:t>Process</a:t>
            </a:r>
            <a:endParaRPr sz="2512"/>
          </a:p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lang="en" sz="2512"/>
              <a:t>Result</a:t>
            </a:r>
            <a:endParaRPr sz="2512"/>
          </a:p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lang="en" sz="2512"/>
              <a:t>Reference</a:t>
            </a:r>
            <a:endParaRPr sz="2512"/>
          </a:p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lang="en" sz="2512"/>
              <a:t>Q &amp; A</a:t>
            </a:r>
            <a:endParaRPr sz="2512"/>
          </a:p>
        </p:txBody>
      </p:sp>
      <p:sp>
        <p:nvSpPr>
          <p:cNvPr id="144" name="Google Shape;144;p14"/>
          <p:cNvSpPr txBox="1"/>
          <p:nvPr/>
        </p:nvSpPr>
        <p:spPr>
          <a:xfrm>
            <a:off x="1244650" y="26779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4294967295" type="title"/>
          </p:nvPr>
        </p:nvSpPr>
        <p:spPr>
          <a:xfrm>
            <a:off x="3533800" y="894150"/>
            <a:ext cx="45870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AutoNum type="arabicPeriod"/>
            </a:pPr>
            <a:r>
              <a:rPr lang="en">
                <a:solidFill>
                  <a:srgbClr val="434343"/>
                </a:solidFill>
              </a:rPr>
              <a:t>Context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355800" y="2353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697450" y="44391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took this photo in Kennesaw.                                          Do you know where is this exact location?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778850" y="670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>
                <a:solidFill>
                  <a:srgbClr val="434343"/>
                </a:solidFill>
              </a:rPr>
              <a:t>Photo data questions?</a:t>
            </a:r>
            <a:endParaRPr sz="2577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0" y="2726425"/>
            <a:ext cx="164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778850" y="1676725"/>
            <a:ext cx="6479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know a photo location?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know when was it taken?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it possible to know a photo data?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raise your questions regarding a photo data you want to know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3656950" y="1303550"/>
            <a:ext cx="4159800" cy="19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Create a software to </a:t>
            </a:r>
            <a:r>
              <a:rPr lang="en" sz="2600"/>
              <a:t>capture</a:t>
            </a:r>
            <a:r>
              <a:rPr lang="en" sz="2600"/>
              <a:t> </a:t>
            </a:r>
            <a:r>
              <a:rPr lang="en" sz="2600"/>
              <a:t>a </a:t>
            </a:r>
            <a:r>
              <a:rPr lang="en" sz="2600"/>
              <a:t>photo exif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(date, time, file name, location…)</a:t>
            </a:r>
            <a:endParaRPr sz="2600"/>
          </a:p>
        </p:txBody>
      </p:sp>
      <p:sp>
        <p:nvSpPr>
          <p:cNvPr id="164" name="Google Shape;164;p17"/>
          <p:cNvSpPr txBox="1"/>
          <p:nvPr/>
        </p:nvSpPr>
        <p:spPr>
          <a:xfrm>
            <a:off x="3656950" y="3406650"/>
            <a:ext cx="3973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Extract data to Excel or CSV file for later development </a:t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5777275" y="277150"/>
            <a:ext cx="300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Ideas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1572000" y="3905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00" y="864675"/>
            <a:ext cx="3139224" cy="41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356575" y="535950"/>
            <a:ext cx="6649800" cy="4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Accessible Photo Edit software (Lightroom, Pillow, Canva…)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Photo storage location (computer or outsource)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Available repositories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Sheet design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Copyrights and testing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73" name="Google Shape;173;p18"/>
          <p:cNvSpPr txBox="1"/>
          <p:nvPr/>
        </p:nvSpPr>
        <p:spPr>
          <a:xfrm>
            <a:off x="144750" y="3058425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74" name="Google Shape;174;p18"/>
          <p:cNvSpPr txBox="1"/>
          <p:nvPr/>
        </p:nvSpPr>
        <p:spPr>
          <a:xfrm>
            <a:off x="5777275" y="277150"/>
            <a:ext cx="300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Plans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572000" y="3905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700" y="2571762"/>
            <a:ext cx="4060275" cy="235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778850" y="670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0" y="2726425"/>
            <a:ext cx="246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endParaRPr sz="4000"/>
          </a:p>
        </p:txBody>
      </p:sp>
      <p:sp>
        <p:nvSpPr>
          <p:cNvPr id="183" name="Google Shape;183;p19"/>
          <p:cNvSpPr txBox="1"/>
          <p:nvPr/>
        </p:nvSpPr>
        <p:spPr>
          <a:xfrm>
            <a:off x="1778850" y="1150775"/>
            <a:ext cx="64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837175" y="3109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375" y="134499"/>
            <a:ext cx="6740751" cy="487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2149650" y="29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>
                <a:solidFill>
                  <a:srgbClr val="434343"/>
                </a:solidFill>
              </a:rPr>
              <a:t>Final Repository</a:t>
            </a:r>
            <a:endParaRPr sz="2577">
              <a:solidFill>
                <a:srgbClr val="434343"/>
              </a:solidFill>
            </a:endParaRPr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0" y="2132713"/>
            <a:ext cx="2228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endParaRPr sz="2500"/>
          </a:p>
        </p:txBody>
      </p:sp>
      <p:sp>
        <p:nvSpPr>
          <p:cNvPr id="192" name="Google Shape;192;p20"/>
          <p:cNvSpPr txBox="1"/>
          <p:nvPr/>
        </p:nvSpPr>
        <p:spPr>
          <a:xfrm>
            <a:off x="2149650" y="774350"/>
            <a:ext cx="64797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7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-2/5 selected</a:t>
            </a:r>
            <a:endParaRPr sz="247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7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Dated back from 2013 and 2022</a:t>
            </a:r>
            <a:endParaRPr sz="247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2199050" y="2325700"/>
            <a:ext cx="30000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47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Complicated</a:t>
            </a:r>
            <a:endParaRPr sz="247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7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-Outdated</a:t>
            </a:r>
            <a:endParaRPr sz="247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800" y="3234900"/>
            <a:ext cx="2895835" cy="190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100" y="2073872"/>
            <a:ext cx="4031276" cy="298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2149650" y="1884863"/>
            <a:ext cx="30000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Obstacles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466875" y="1116775"/>
            <a:ext cx="66630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Combined 2 repositories.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Unable to extract the location if GPS was not turned on.</a:t>
            </a:r>
            <a:endParaRPr sz="210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50" y="2412950"/>
            <a:ext cx="76962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