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2FAF-0CCF-4C8A-8E5C-BF18EE669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49DC6-9DF2-4D80-9C5E-FC1CAAF54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B9BF-5D8A-444E-9D8B-9382A1F5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6280-09C5-48A3-95A7-3077D444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7D42-45AA-44C5-8A5E-4F19606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2B8A-D5AB-454C-A730-6EC54BB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D1F6-1A38-433E-908A-47E769B0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975E-BE51-4FFE-98C4-A12D3719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5CD1-485E-4651-BA5F-DAC6AFCC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4A2F-6269-4296-97B0-3CBC899C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E0236-9A6F-4290-9DB5-42D9BA3CD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6016-A201-4B24-AA04-7E80E334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90EF-BBCB-42F7-924C-E4F31F2F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2251-BE9F-4B03-909A-5863C89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EF36-3838-4167-85BF-5A28CB56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6A40-3510-413D-8BBE-D6F5B27D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E219-CC23-4BFC-BEDA-A8B31D59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D1AD-5446-4B5F-8727-55D45A96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E7C6-DCC8-4CDF-B66E-65BD9561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02E0-1A04-448D-AEE9-A4A5EEA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8712-8CAB-4619-A509-F5736A0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E11D-8C23-4BC0-8663-CAFA8729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9FEB-753B-4CCA-8846-4ED4130F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98BC-C158-4F76-943B-F622DB9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58F9-E28A-472F-AEB0-4E8677C1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76B5-C58C-4C67-8D41-9DC42639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C52-A57F-4C5C-8FA3-708EE2A74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E88E-8C5D-4FA3-A6C7-0DE74A2F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8A907-D1FD-422B-BDF0-C3E763C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1B22-AA4D-462A-9E8E-1D1D27FE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594C-C009-4014-8432-DC269AD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6716-6216-44E3-B805-206DA8F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E472-821C-4A11-8AC3-BBA00721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A4062-DFAC-4FDD-9945-F8F6EA36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5458A-8D54-4CFD-B5FD-B933ACA0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99AC9-FB0A-4009-9D41-9658C818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CCC2C-17F2-4874-944B-0A2B079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5D84C-1B16-42C4-8283-9DEFAE0F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43E63-CE71-4FA8-AB24-83BCFC76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2D9E-A473-4D13-8AA2-0B738073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07F61-B954-4E72-9AF1-3245F42E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CFEA-8788-4816-9898-BA0F8F3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6098D-C731-43AD-BE06-2E4716EA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6701-EA4C-4223-88FD-26BC68B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DE1C-4DAA-483C-9B94-69BAAE69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106A-501E-475B-A493-CB9FF25F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7FD5-EBD3-4CB2-BA63-902D95BA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5A96-8FDF-44E7-AB4E-18BE9E18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818E-5AC9-4286-8AAC-68413F36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7B0C-FAC5-4E75-B09F-E52884E2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DB3C-2D6E-4D96-9621-9D5F09DA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B68D-5BE7-4D79-8E65-B6CA22E8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0403-A7DE-4FBE-94A1-DF940811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B527-165B-40EF-B54E-DBB9EC3B5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FEA6-08C8-43A7-B5C9-34CE0FEA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EE33-86EA-4CD6-8C46-F1BF2DDB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3FCC-C62D-4D2D-AA6B-8C4E70E5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5232-46C1-419E-A343-48C65DD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18639-D57A-4F49-82C2-6E9DA4E9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6C38-E4EB-4F75-BB51-F70CC58B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2A7-9AAF-41D3-9C13-ECAD52C6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256E-87C7-4110-A8B3-4B8CD7E8F8D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CDA2-A5DC-4556-A01C-B021EFDF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CF3D-2540-45A6-9351-231CF48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6BEE-A7CB-4D0C-9304-4FC22B87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90D7D8-C74C-46C8-BAF5-90E52832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199DFD-8780-4EC5-B1FE-143E7A91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5254848-CC7E-44B2-86AB-C1A0FA51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111B7D1-279D-41D0-B433-05DFB187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C4C936C-B284-4604-BC5A-3C57E44B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3139396-4461-4AE3-BCB8-1DEEE0687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8C7D1E3-DE55-4F6C-AAC3-596DF457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1D752C5-F5E7-4FC3-A327-0A2BE938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C13A909-687A-47D7-8188-57AD3A3B8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328D3D6-C0CC-4404-B91B-38F039F8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EEF97D0-4C03-4203-914A-8489B4162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3FC3248-2FB9-4A94-B658-CD32F4051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56ED6AC-3270-4497-AEE2-2F74A02F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C690512B-34B7-4BCE-996E-F73448BB1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EDB6B8DB-A217-47DF-A162-7B06F02F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03791BD-F3F9-48E5-B778-653EE9508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1BFF6B1-FF24-42B8-ABBA-76F75F67E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7D394EA-1DB3-412F-AF63-440298B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18D4463-9941-44A3-85EF-9360C9F0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FD90B-AAAE-488B-B1A7-857B9254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288CB7C0-3435-45EB-9570-7E27351A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30688FFA-C884-4456-A238-EBB320025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" r="6125"/>
          <a:stretch/>
        </p:blipFill>
        <p:spPr>
          <a:xfrm>
            <a:off x="20" y="227"/>
            <a:ext cx="6095370" cy="68580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D5EBDD2E-F1A4-4BBF-B7D5-138BE0AE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5" r="6125"/>
          <a:stretch/>
        </p:blipFill>
        <p:spPr>
          <a:xfrm>
            <a:off x="6096610" y="10"/>
            <a:ext cx="6095390" cy="6857990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50F0266-92EB-4E0F-AF22-576EF377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20D6D3-5931-4E15-8B2F-64224B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EFE9DB5-71AD-4615-AABD-01819DDF6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2979FB-2E43-40F8-B0A6-49645C7A8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5B8EB-7FD3-4498-8320-FC355F9F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92" y="2075504"/>
            <a:ext cx="5496715" cy="1748729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Python Horoscope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D1AB-0D0E-49E5-8789-E5310211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591" y="3056587"/>
            <a:ext cx="5496716" cy="1322587"/>
          </a:xfrm>
        </p:spPr>
        <p:txBody>
          <a:bodyPr>
            <a:prstTxWarp prst="textArchDown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“Running the Code From the Stars”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9AB6-D036-42FA-9304-87B7DFFE0675}"/>
              </a:ext>
            </a:extLst>
          </p:cNvPr>
          <p:cNvSpPr txBox="1"/>
          <p:nvPr/>
        </p:nvSpPr>
        <p:spPr>
          <a:xfrm>
            <a:off x="4568029" y="4647554"/>
            <a:ext cx="362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Created by: Joe Healy</a:t>
            </a:r>
          </a:p>
          <a:p>
            <a:r>
              <a:rPr lang="en-US" b="1" dirty="0">
                <a:solidFill>
                  <a:schemeClr val="bg1"/>
                </a:solidFill>
              </a:rPr>
              <a:t>Contributions by: </a:t>
            </a:r>
            <a:r>
              <a:rPr lang="en-US" b="1" dirty="0" err="1">
                <a:solidFill>
                  <a:schemeClr val="bg1"/>
                </a:solidFill>
              </a:rPr>
              <a:t>Lukavultek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99D3F-F6C4-48F5-86CF-0D3AFCC4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73" y="2322632"/>
            <a:ext cx="3476410" cy="195330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256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Python Horoscope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Horoscope</dc:title>
  <dc:creator>joey healy</dc:creator>
  <cp:lastModifiedBy>joey healy</cp:lastModifiedBy>
  <cp:revision>2</cp:revision>
  <dcterms:created xsi:type="dcterms:W3CDTF">2019-07-19T16:46:12Z</dcterms:created>
  <dcterms:modified xsi:type="dcterms:W3CDTF">2019-07-19T17:01:29Z</dcterms:modified>
</cp:coreProperties>
</file>