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76" r:id="rId1"/>
  </p:sldMasterIdLst>
  <p:notesMasterIdLst>
    <p:notesMasterId r:id="rId3"/>
  </p:notesMasterIdLst>
  <p:sldIdLst>
    <p:sldId id="260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3E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7B7C7B-6922-4E6D-AB6D-000CCCF773D7}">
  <a:tblStyle styleId="{067B7C7B-6922-4E6D-AB6D-000CCCF77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47" d="100"/>
          <a:sy n="147" d="100"/>
        </p:scale>
        <p:origin x="-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85c551a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85c551a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8402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/>
          </p:nvPr>
        </p:nvSpPr>
        <p:spPr>
          <a:xfrm>
            <a:off x="720018" y="1922650"/>
            <a:ext cx="2074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1"/>
          </p:nvPr>
        </p:nvSpPr>
        <p:spPr>
          <a:xfrm>
            <a:off x="720018" y="2324725"/>
            <a:ext cx="20748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 idx="3"/>
          </p:nvPr>
        </p:nvSpPr>
        <p:spPr>
          <a:xfrm>
            <a:off x="3140140" y="1922650"/>
            <a:ext cx="2074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4"/>
          </p:nvPr>
        </p:nvSpPr>
        <p:spPr>
          <a:xfrm>
            <a:off x="3140140" y="2324725"/>
            <a:ext cx="20748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 idx="5"/>
          </p:nvPr>
        </p:nvSpPr>
        <p:spPr>
          <a:xfrm>
            <a:off x="720000" y="3637175"/>
            <a:ext cx="2074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6"/>
          </p:nvPr>
        </p:nvSpPr>
        <p:spPr>
          <a:xfrm>
            <a:off x="720009" y="4039200"/>
            <a:ext cx="20748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 idx="7"/>
          </p:nvPr>
        </p:nvSpPr>
        <p:spPr>
          <a:xfrm>
            <a:off x="3140121" y="3637175"/>
            <a:ext cx="2074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8"/>
          </p:nvPr>
        </p:nvSpPr>
        <p:spPr>
          <a:xfrm>
            <a:off x="3140131" y="4039200"/>
            <a:ext cx="20748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7" name="Google Shape;107;p19"/>
          <p:cNvCxnSpPr/>
          <p:nvPr/>
        </p:nvCxnSpPr>
        <p:spPr>
          <a:xfrm>
            <a:off x="806275" y="1139972"/>
            <a:ext cx="1691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 rotWithShape="1">
          <a:blip r:embed="rId2">
            <a:alphaModFix/>
          </a:blip>
          <a:srcRect l="34122" r="32341"/>
          <a:stretch/>
        </p:blipFill>
        <p:spPr>
          <a:xfrm>
            <a:off x="0" y="0"/>
            <a:ext cx="25874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 rotWithShape="1">
          <a:blip r:embed="rId2">
            <a:alphaModFix/>
          </a:blip>
          <a:srcRect t="50908" b="14227"/>
          <a:stretch/>
        </p:blipFill>
        <p:spPr>
          <a:xfrm>
            <a:off x="0" y="3605275"/>
            <a:ext cx="9143998" cy="153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1_1_1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7"/>
          <p:cNvPicPr preferRelativeResize="0"/>
          <p:nvPr/>
        </p:nvPicPr>
        <p:blipFill rotWithShape="1">
          <a:blip r:embed="rId2">
            <a:alphaModFix/>
          </a:blip>
          <a:srcRect l="18251" r="12216"/>
          <a:stretch/>
        </p:blipFill>
        <p:spPr>
          <a:xfrm flipH="1">
            <a:off x="6761325" y="0"/>
            <a:ext cx="23826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Char char="●"/>
              <a:defRPr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Char char="○"/>
              <a:defRPr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Char char="■"/>
              <a:defRPr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Char char="●"/>
              <a:defRPr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Char char="○"/>
              <a:defRPr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Char char="■"/>
              <a:defRPr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Char char="●"/>
              <a:defRPr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Char char="○"/>
              <a:defRPr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Dosis"/>
              <a:buChar char="■"/>
              <a:defRPr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5" r:id="rId2"/>
    <p:sldLayoutId id="2147483669" r:id="rId3"/>
    <p:sldLayoutId id="2147483670" r:id="rId4"/>
    <p:sldLayoutId id="2147483671" r:id="rId5"/>
    <p:sldLayoutId id="2147483672" r:id="rId6"/>
    <p:sldLayoutId id="214748367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8189;p69">
            <a:extLst>
              <a:ext uri="{FF2B5EF4-FFF2-40B4-BE49-F238E27FC236}">
                <a16:creationId xmlns:a16="http://schemas.microsoft.com/office/drawing/2014/main" id="{C000BD1F-0D2C-6C38-A32E-DC4F0A3BFA42}"/>
              </a:ext>
            </a:extLst>
          </p:cNvPr>
          <p:cNvGrpSpPr/>
          <p:nvPr/>
        </p:nvGrpSpPr>
        <p:grpSpPr>
          <a:xfrm rot="20013116">
            <a:off x="-612938" y="1770472"/>
            <a:ext cx="10390250" cy="2257330"/>
            <a:chOff x="6796238" y="3311904"/>
            <a:chExt cx="1630319" cy="377697"/>
          </a:xfrm>
        </p:grpSpPr>
        <p:sp>
          <p:nvSpPr>
            <p:cNvPr id="117" name="Google Shape;8190;p69">
              <a:extLst>
                <a:ext uri="{FF2B5EF4-FFF2-40B4-BE49-F238E27FC236}">
                  <a16:creationId xmlns:a16="http://schemas.microsoft.com/office/drawing/2014/main" id="{A657DDEF-6064-8D12-6425-F1D49C6054D3}"/>
                </a:ext>
              </a:extLst>
            </p:cNvPr>
            <p:cNvSpPr/>
            <p:nvPr/>
          </p:nvSpPr>
          <p:spPr>
            <a:xfrm>
              <a:off x="6796238" y="3311904"/>
              <a:ext cx="798025" cy="377697"/>
            </a:xfrm>
            <a:custGeom>
              <a:avLst/>
              <a:gdLst/>
              <a:ahLst/>
              <a:cxnLst/>
              <a:rect l="l" t="t" r="r" b="b"/>
              <a:pathLst>
                <a:path w="34368" h="16266" extrusionOk="0">
                  <a:moveTo>
                    <a:pt x="4679" y="0"/>
                  </a:moveTo>
                  <a:lnTo>
                    <a:pt x="0" y="8133"/>
                  </a:lnTo>
                  <a:lnTo>
                    <a:pt x="4679" y="16265"/>
                  </a:lnTo>
                  <a:lnTo>
                    <a:pt x="14094" y="16265"/>
                  </a:lnTo>
                  <a:lnTo>
                    <a:pt x="17913" y="9590"/>
                  </a:lnTo>
                  <a:lnTo>
                    <a:pt x="22591" y="1458"/>
                  </a:lnTo>
                  <a:lnTo>
                    <a:pt x="30301" y="1458"/>
                  </a:lnTo>
                  <a:lnTo>
                    <a:pt x="33522" y="7098"/>
                  </a:lnTo>
                  <a:lnTo>
                    <a:pt x="34367" y="5640"/>
                  </a:lnTo>
                  <a:lnTo>
                    <a:pt x="33522" y="4183"/>
                  </a:lnTo>
                  <a:lnTo>
                    <a:pt x="31146" y="0"/>
                  </a:lnTo>
                  <a:lnTo>
                    <a:pt x="21746" y="0"/>
                  </a:lnTo>
                  <a:lnTo>
                    <a:pt x="17067" y="8133"/>
                  </a:lnTo>
                  <a:lnTo>
                    <a:pt x="13234" y="14808"/>
                  </a:lnTo>
                  <a:lnTo>
                    <a:pt x="5524" y="14808"/>
                  </a:lnTo>
                  <a:lnTo>
                    <a:pt x="1706" y="8133"/>
                  </a:lnTo>
                  <a:lnTo>
                    <a:pt x="5524" y="1458"/>
                  </a:lnTo>
                  <a:lnTo>
                    <a:pt x="13234" y="1458"/>
                  </a:lnTo>
                  <a:lnTo>
                    <a:pt x="16455" y="7098"/>
                  </a:lnTo>
                  <a:lnTo>
                    <a:pt x="17301" y="5640"/>
                  </a:lnTo>
                  <a:lnTo>
                    <a:pt x="16455" y="4183"/>
                  </a:lnTo>
                  <a:lnTo>
                    <a:pt x="14094" y="0"/>
                  </a:lnTo>
                  <a:close/>
                </a:path>
              </a:pathLst>
            </a:custGeom>
            <a:solidFill>
              <a:srgbClr val="93ED6D">
                <a:alpha val="1023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8191;p69">
              <a:extLst>
                <a:ext uri="{FF2B5EF4-FFF2-40B4-BE49-F238E27FC236}">
                  <a16:creationId xmlns:a16="http://schemas.microsoft.com/office/drawing/2014/main" id="{F7AA8732-E1AE-13C8-9C8E-A4383260009A}"/>
                </a:ext>
              </a:extLst>
            </p:cNvPr>
            <p:cNvSpPr/>
            <p:nvPr/>
          </p:nvSpPr>
          <p:spPr>
            <a:xfrm>
              <a:off x="7628207" y="3311904"/>
              <a:ext cx="798350" cy="377697"/>
            </a:xfrm>
            <a:custGeom>
              <a:avLst/>
              <a:gdLst/>
              <a:ahLst/>
              <a:cxnLst/>
              <a:rect l="l" t="t" r="r" b="b"/>
              <a:pathLst>
                <a:path w="34382" h="16266" extrusionOk="0">
                  <a:moveTo>
                    <a:pt x="20288" y="0"/>
                  </a:moveTo>
                  <a:lnTo>
                    <a:pt x="16470" y="6675"/>
                  </a:lnTo>
                  <a:lnTo>
                    <a:pt x="11791" y="14808"/>
                  </a:lnTo>
                  <a:lnTo>
                    <a:pt x="4081" y="14808"/>
                  </a:lnTo>
                  <a:lnTo>
                    <a:pt x="860" y="9167"/>
                  </a:lnTo>
                  <a:lnTo>
                    <a:pt x="0" y="10625"/>
                  </a:lnTo>
                  <a:lnTo>
                    <a:pt x="860" y="12082"/>
                  </a:lnTo>
                  <a:lnTo>
                    <a:pt x="3221" y="16265"/>
                  </a:lnTo>
                  <a:lnTo>
                    <a:pt x="12637" y="16265"/>
                  </a:lnTo>
                  <a:lnTo>
                    <a:pt x="17315" y="8133"/>
                  </a:lnTo>
                  <a:lnTo>
                    <a:pt x="21134" y="1458"/>
                  </a:lnTo>
                  <a:lnTo>
                    <a:pt x="28858" y="1458"/>
                  </a:lnTo>
                  <a:lnTo>
                    <a:pt x="32677" y="8133"/>
                  </a:lnTo>
                  <a:lnTo>
                    <a:pt x="28858" y="14808"/>
                  </a:lnTo>
                  <a:lnTo>
                    <a:pt x="21134" y="14808"/>
                  </a:lnTo>
                  <a:lnTo>
                    <a:pt x="17927" y="9167"/>
                  </a:lnTo>
                  <a:lnTo>
                    <a:pt x="17067" y="10625"/>
                  </a:lnTo>
                  <a:lnTo>
                    <a:pt x="17927" y="12082"/>
                  </a:lnTo>
                  <a:lnTo>
                    <a:pt x="20288" y="16265"/>
                  </a:lnTo>
                  <a:lnTo>
                    <a:pt x="29703" y="16265"/>
                  </a:lnTo>
                  <a:lnTo>
                    <a:pt x="34382" y="8133"/>
                  </a:lnTo>
                  <a:lnTo>
                    <a:pt x="29703" y="0"/>
                  </a:lnTo>
                  <a:close/>
                </a:path>
              </a:pathLst>
            </a:custGeom>
            <a:solidFill>
              <a:srgbClr val="93ED6D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192;p69">
              <a:extLst>
                <a:ext uri="{FF2B5EF4-FFF2-40B4-BE49-F238E27FC236}">
                  <a16:creationId xmlns:a16="http://schemas.microsoft.com/office/drawing/2014/main" id="{D24E043B-DC86-0791-6F57-84C1EEDF1FBC}"/>
                </a:ext>
              </a:extLst>
            </p:cNvPr>
            <p:cNvSpPr/>
            <p:nvPr/>
          </p:nvSpPr>
          <p:spPr>
            <a:xfrm>
              <a:off x="7229098" y="3311904"/>
              <a:ext cx="762823" cy="377697"/>
            </a:xfrm>
            <a:custGeom>
              <a:avLst/>
              <a:gdLst/>
              <a:ahLst/>
              <a:cxnLst/>
              <a:rect l="l" t="t" r="r" b="b"/>
              <a:pathLst>
                <a:path w="32852" h="16266" extrusionOk="0">
                  <a:moveTo>
                    <a:pt x="20347" y="0"/>
                  </a:moveTo>
                  <a:lnTo>
                    <a:pt x="16455" y="6675"/>
                  </a:lnTo>
                  <a:lnTo>
                    <a:pt x="11850" y="14808"/>
                  </a:lnTo>
                  <a:lnTo>
                    <a:pt x="4125" y="14808"/>
                  </a:lnTo>
                  <a:lnTo>
                    <a:pt x="846" y="9167"/>
                  </a:lnTo>
                  <a:lnTo>
                    <a:pt x="0" y="10625"/>
                  </a:lnTo>
                  <a:lnTo>
                    <a:pt x="846" y="12082"/>
                  </a:lnTo>
                  <a:lnTo>
                    <a:pt x="3280" y="16265"/>
                  </a:lnTo>
                  <a:lnTo>
                    <a:pt x="12695" y="16265"/>
                  </a:lnTo>
                  <a:lnTo>
                    <a:pt x="17315" y="8133"/>
                  </a:lnTo>
                  <a:lnTo>
                    <a:pt x="21134" y="1458"/>
                  </a:lnTo>
                  <a:lnTo>
                    <a:pt x="28902" y="1458"/>
                  </a:lnTo>
                  <a:lnTo>
                    <a:pt x="32065" y="6981"/>
                  </a:lnTo>
                  <a:lnTo>
                    <a:pt x="32852" y="5524"/>
                  </a:lnTo>
                  <a:lnTo>
                    <a:pt x="29703" y="0"/>
                  </a:lnTo>
                  <a:close/>
                </a:path>
              </a:pathLst>
            </a:custGeom>
            <a:solidFill>
              <a:srgbClr val="93ED6D">
                <a:alpha val="100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5"/>
          <p:cNvSpPr txBox="1">
            <a:spLocks noGrp="1"/>
          </p:cNvSpPr>
          <p:nvPr>
            <p:ph type="title"/>
          </p:nvPr>
        </p:nvSpPr>
        <p:spPr>
          <a:xfrm>
            <a:off x="655930" y="139407"/>
            <a:ext cx="4413806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CUSTOM MP3 PLAYER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05" name="Google Shape;205;p35"/>
          <p:cNvSpPr txBox="1">
            <a:spLocks noGrp="1"/>
          </p:cNvSpPr>
          <p:nvPr>
            <p:ph type="title" idx="2"/>
          </p:nvPr>
        </p:nvSpPr>
        <p:spPr>
          <a:xfrm>
            <a:off x="388385" y="1325840"/>
            <a:ext cx="1177295" cy="461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</a:t>
            </a:r>
            <a:endParaRPr dirty="0"/>
          </a:p>
        </p:txBody>
      </p:sp>
      <p:sp>
        <p:nvSpPr>
          <p:cNvPr id="206" name="Google Shape;206;p35"/>
          <p:cNvSpPr txBox="1">
            <a:spLocks noGrp="1"/>
          </p:cNvSpPr>
          <p:nvPr>
            <p:ph type="subTitle" idx="1"/>
          </p:nvPr>
        </p:nvSpPr>
        <p:spPr>
          <a:xfrm>
            <a:off x="370613" y="1757394"/>
            <a:ext cx="2743952" cy="2325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Allow users to listen to their mp3 and wav files continuo</a:t>
            </a:r>
            <a:r>
              <a:rPr lang="en-US" dirty="0"/>
              <a:t>u</a:t>
            </a:r>
            <a:r>
              <a:rPr lang="en" dirty="0"/>
              <a:t>sly wi</a:t>
            </a:r>
            <a:r>
              <a:rPr lang="en-US" dirty="0"/>
              <a:t>th</a:t>
            </a:r>
            <a:r>
              <a:rPr lang="en" dirty="0"/>
              <a:t>out having to break in between. Requires no manual effort from user other than placing sound files in folder.</a:t>
            </a:r>
            <a:endParaRPr dirty="0"/>
          </a:p>
        </p:txBody>
      </p:sp>
      <p:sp>
        <p:nvSpPr>
          <p:cNvPr id="208" name="Google Shape;208;p35"/>
          <p:cNvSpPr txBox="1">
            <a:spLocks noGrp="1"/>
          </p:cNvSpPr>
          <p:nvPr>
            <p:ph type="subTitle" idx="4"/>
          </p:nvPr>
        </p:nvSpPr>
        <p:spPr>
          <a:xfrm>
            <a:off x="4907697" y="2437642"/>
            <a:ext cx="2882288" cy="336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example of the MP3 P</a:t>
            </a:r>
            <a:r>
              <a:rPr lang="en-US" dirty="0"/>
              <a:t>l</a:t>
            </a:r>
            <a:r>
              <a:rPr lang="en" dirty="0"/>
              <a:t>ayer Interface</a:t>
            </a:r>
            <a:endParaRPr dirty="0"/>
          </a:p>
        </p:txBody>
      </p:sp>
      <p:sp>
        <p:nvSpPr>
          <p:cNvPr id="209" name="Google Shape;209;p35"/>
          <p:cNvSpPr txBox="1">
            <a:spLocks noGrp="1"/>
          </p:cNvSpPr>
          <p:nvPr>
            <p:ph type="title" idx="5"/>
          </p:nvPr>
        </p:nvSpPr>
        <p:spPr>
          <a:xfrm>
            <a:off x="374687" y="4152424"/>
            <a:ext cx="20748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Coders</a:t>
            </a:r>
            <a:endParaRPr dirty="0"/>
          </a:p>
        </p:txBody>
      </p:sp>
      <p:sp>
        <p:nvSpPr>
          <p:cNvPr id="210" name="Google Shape;210;p35"/>
          <p:cNvSpPr txBox="1">
            <a:spLocks noGrp="1"/>
          </p:cNvSpPr>
          <p:nvPr>
            <p:ph type="subTitle" idx="6"/>
          </p:nvPr>
        </p:nvSpPr>
        <p:spPr>
          <a:xfrm>
            <a:off x="396063" y="4648024"/>
            <a:ext cx="1199393" cy="366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Colin Williams</a:t>
            </a:r>
            <a:endParaRPr dirty="0"/>
          </a:p>
        </p:txBody>
      </p:sp>
      <p:sp>
        <p:nvSpPr>
          <p:cNvPr id="212" name="Google Shape;212;p35"/>
          <p:cNvSpPr txBox="1">
            <a:spLocks noGrp="1"/>
          </p:cNvSpPr>
          <p:nvPr>
            <p:ph type="subTitle" idx="8"/>
          </p:nvPr>
        </p:nvSpPr>
        <p:spPr>
          <a:xfrm>
            <a:off x="4934779" y="4457519"/>
            <a:ext cx="4282643" cy="420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example of the songs in the folder, visible in the Terminal </a:t>
            </a:r>
            <a:endParaRPr dirty="0"/>
          </a:p>
        </p:txBody>
      </p:sp>
      <p:cxnSp>
        <p:nvCxnSpPr>
          <p:cNvPr id="213" name="Google Shape;213;p35"/>
          <p:cNvCxnSpPr/>
          <p:nvPr/>
        </p:nvCxnSpPr>
        <p:spPr>
          <a:xfrm>
            <a:off x="477313" y="1805074"/>
            <a:ext cx="499200" cy="0"/>
          </a:xfrm>
          <a:prstGeom prst="straightConnector1">
            <a:avLst/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35"/>
          <p:cNvCxnSpPr>
            <a:cxnSpLocks/>
          </p:cNvCxnSpPr>
          <p:nvPr/>
        </p:nvCxnSpPr>
        <p:spPr>
          <a:xfrm>
            <a:off x="4977578" y="2754694"/>
            <a:ext cx="415431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35"/>
          <p:cNvCxnSpPr/>
          <p:nvPr/>
        </p:nvCxnSpPr>
        <p:spPr>
          <a:xfrm>
            <a:off x="490788" y="4603500"/>
            <a:ext cx="499200" cy="0"/>
          </a:xfrm>
          <a:prstGeom prst="straightConnector1">
            <a:avLst/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35"/>
          <p:cNvSpPr/>
          <p:nvPr/>
        </p:nvSpPr>
        <p:spPr>
          <a:xfrm>
            <a:off x="4080981" y="2890569"/>
            <a:ext cx="499200" cy="499200"/>
          </a:xfrm>
          <a:prstGeom prst="rect">
            <a:avLst/>
          </a:prstGeom>
          <a:noFill/>
          <a:ln w="9525" cap="flat" cmpd="sng">
            <a:solidFill>
              <a:srgbClr val="93ED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9231;p72">
            <a:extLst>
              <a:ext uri="{FF2B5EF4-FFF2-40B4-BE49-F238E27FC236}">
                <a16:creationId xmlns:a16="http://schemas.microsoft.com/office/drawing/2014/main" id="{B829619F-1E2F-C3EE-C98C-E51430C7279E}"/>
              </a:ext>
            </a:extLst>
          </p:cNvPr>
          <p:cNvGrpSpPr/>
          <p:nvPr/>
        </p:nvGrpSpPr>
        <p:grpSpPr>
          <a:xfrm>
            <a:off x="5958965" y="3052106"/>
            <a:ext cx="2331518" cy="159124"/>
            <a:chOff x="3200660" y="2180272"/>
            <a:chExt cx="2563824" cy="378237"/>
          </a:xfrm>
        </p:grpSpPr>
        <p:sp>
          <p:nvSpPr>
            <p:cNvPr id="66" name="Google Shape;9232;p72">
              <a:extLst>
                <a:ext uri="{FF2B5EF4-FFF2-40B4-BE49-F238E27FC236}">
                  <a16:creationId xmlns:a16="http://schemas.microsoft.com/office/drawing/2014/main" id="{BA8800DD-597D-8F55-DABF-CD5DDB8A8557}"/>
                </a:ext>
              </a:extLst>
            </p:cNvPr>
            <p:cNvSpPr/>
            <p:nvPr/>
          </p:nvSpPr>
          <p:spPr>
            <a:xfrm>
              <a:off x="320066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22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22" y="1"/>
                  </a:cubicBezTo>
                  <a:close/>
                </a:path>
              </a:pathLst>
            </a:custGeom>
            <a:solidFill>
              <a:srgbClr val="93ED6D"/>
            </a:solidFill>
            <a:ln w="9525" cap="flat" cmpd="sng">
              <a:solidFill>
                <a:srgbClr val="93ED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233;p72">
              <a:extLst>
                <a:ext uri="{FF2B5EF4-FFF2-40B4-BE49-F238E27FC236}">
                  <a16:creationId xmlns:a16="http://schemas.microsoft.com/office/drawing/2014/main" id="{C3D9FBDF-A967-4BEB-383F-699A43FC8894}"/>
                </a:ext>
              </a:extLst>
            </p:cNvPr>
            <p:cNvSpPr/>
            <p:nvPr/>
          </p:nvSpPr>
          <p:spPr>
            <a:xfrm>
              <a:off x="3345104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93ED6D"/>
            </a:solidFill>
            <a:ln w="9525" cap="flat" cmpd="sng">
              <a:solidFill>
                <a:srgbClr val="93ED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234;p72">
              <a:extLst>
                <a:ext uri="{FF2B5EF4-FFF2-40B4-BE49-F238E27FC236}">
                  <a16:creationId xmlns:a16="http://schemas.microsoft.com/office/drawing/2014/main" id="{D184AFD6-C972-A861-E64E-8541255B27FE}"/>
                </a:ext>
              </a:extLst>
            </p:cNvPr>
            <p:cNvSpPr/>
            <p:nvPr/>
          </p:nvSpPr>
          <p:spPr>
            <a:xfrm>
              <a:off x="348954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1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81" y="1"/>
                    <a:pt x="7937" y="1"/>
                  </a:cubicBezTo>
                  <a:close/>
                </a:path>
              </a:pathLst>
            </a:custGeom>
            <a:solidFill>
              <a:srgbClr val="93ED6D"/>
            </a:solidFill>
            <a:ln w="9525" cap="flat" cmpd="sng">
              <a:solidFill>
                <a:srgbClr val="93ED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235;p72">
              <a:extLst>
                <a:ext uri="{FF2B5EF4-FFF2-40B4-BE49-F238E27FC236}">
                  <a16:creationId xmlns:a16="http://schemas.microsoft.com/office/drawing/2014/main" id="{CE0225E0-5042-4F70-8919-EF93B6F4A07F}"/>
                </a:ext>
              </a:extLst>
            </p:cNvPr>
            <p:cNvSpPr/>
            <p:nvPr/>
          </p:nvSpPr>
          <p:spPr>
            <a:xfrm>
              <a:off x="3633992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7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7" y="37890"/>
                    <a:pt x="621" y="37890"/>
                  </a:cubicBezTo>
                  <a:lnTo>
                    <a:pt x="7937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37" y="1"/>
                  </a:cubicBezTo>
                  <a:close/>
                </a:path>
              </a:pathLst>
            </a:custGeom>
            <a:solidFill>
              <a:srgbClr val="93ED6D"/>
            </a:solidFill>
            <a:ln w="9525" cap="flat" cmpd="sng">
              <a:solidFill>
                <a:srgbClr val="93ED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236;p72">
              <a:extLst>
                <a:ext uri="{FF2B5EF4-FFF2-40B4-BE49-F238E27FC236}">
                  <a16:creationId xmlns:a16="http://schemas.microsoft.com/office/drawing/2014/main" id="{5D3ED2AC-AE9E-4792-6586-615E230C2033}"/>
                </a:ext>
              </a:extLst>
            </p:cNvPr>
            <p:cNvSpPr/>
            <p:nvPr/>
          </p:nvSpPr>
          <p:spPr>
            <a:xfrm>
              <a:off x="3778448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6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93ED6D"/>
            </a:solidFill>
            <a:ln w="9525" cap="flat" cmpd="sng">
              <a:solidFill>
                <a:srgbClr val="93ED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237;p72">
              <a:extLst>
                <a:ext uri="{FF2B5EF4-FFF2-40B4-BE49-F238E27FC236}">
                  <a16:creationId xmlns:a16="http://schemas.microsoft.com/office/drawing/2014/main" id="{91F063DE-3ECB-A2D8-49A0-2BB62F9B8B6C}"/>
                </a:ext>
              </a:extLst>
            </p:cNvPr>
            <p:cNvSpPr/>
            <p:nvPr/>
          </p:nvSpPr>
          <p:spPr>
            <a:xfrm>
              <a:off x="392289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93ED6D"/>
            </a:solidFill>
            <a:ln w="9525" cap="flat" cmpd="sng">
              <a:solidFill>
                <a:srgbClr val="93ED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238;p72">
              <a:extLst>
                <a:ext uri="{FF2B5EF4-FFF2-40B4-BE49-F238E27FC236}">
                  <a16:creationId xmlns:a16="http://schemas.microsoft.com/office/drawing/2014/main" id="{411F2B2B-344C-266F-86B5-E114246D34BE}"/>
                </a:ext>
              </a:extLst>
            </p:cNvPr>
            <p:cNvSpPr/>
            <p:nvPr/>
          </p:nvSpPr>
          <p:spPr>
            <a:xfrm>
              <a:off x="406733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93ED6D"/>
            </a:solidFill>
            <a:ln w="9525" cap="flat" cmpd="sng">
              <a:solidFill>
                <a:srgbClr val="93ED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239;p72">
              <a:extLst>
                <a:ext uri="{FF2B5EF4-FFF2-40B4-BE49-F238E27FC236}">
                  <a16:creationId xmlns:a16="http://schemas.microsoft.com/office/drawing/2014/main" id="{024E604E-0192-BD81-E0C8-231CF0CABF69}"/>
                </a:ext>
              </a:extLst>
            </p:cNvPr>
            <p:cNvSpPr/>
            <p:nvPr/>
          </p:nvSpPr>
          <p:spPr>
            <a:xfrm>
              <a:off x="4211780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solidFill>
              <a:srgbClr val="93ED6D"/>
            </a:solidFill>
            <a:ln w="9525" cap="flat" cmpd="sng">
              <a:solidFill>
                <a:srgbClr val="93ED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240;p72">
              <a:extLst>
                <a:ext uri="{FF2B5EF4-FFF2-40B4-BE49-F238E27FC236}">
                  <a16:creationId xmlns:a16="http://schemas.microsoft.com/office/drawing/2014/main" id="{62DF0C32-82BA-AE11-E500-7F6BFE06C1DF}"/>
                </a:ext>
              </a:extLst>
            </p:cNvPr>
            <p:cNvSpPr/>
            <p:nvPr/>
          </p:nvSpPr>
          <p:spPr>
            <a:xfrm>
              <a:off x="4356236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20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93ED6D"/>
            </a:solidFill>
            <a:ln w="9525" cap="flat" cmpd="sng">
              <a:solidFill>
                <a:srgbClr val="93ED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241;p72">
              <a:extLst>
                <a:ext uri="{FF2B5EF4-FFF2-40B4-BE49-F238E27FC236}">
                  <a16:creationId xmlns:a16="http://schemas.microsoft.com/office/drawing/2014/main" id="{043819C5-1AB2-01F2-F76A-86293AAF36AC}"/>
                </a:ext>
              </a:extLst>
            </p:cNvPr>
            <p:cNvSpPr/>
            <p:nvPr/>
          </p:nvSpPr>
          <p:spPr>
            <a:xfrm>
              <a:off x="450068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93ED6D"/>
            </a:solidFill>
            <a:ln w="9525" cap="flat" cmpd="sng">
              <a:solidFill>
                <a:srgbClr val="93ED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242;p72">
              <a:extLst>
                <a:ext uri="{FF2B5EF4-FFF2-40B4-BE49-F238E27FC236}">
                  <a16:creationId xmlns:a16="http://schemas.microsoft.com/office/drawing/2014/main" id="{7416037B-DBF8-E9DB-928C-05EEB586300D}"/>
                </a:ext>
              </a:extLst>
            </p:cNvPr>
            <p:cNvSpPr/>
            <p:nvPr/>
          </p:nvSpPr>
          <p:spPr>
            <a:xfrm>
              <a:off x="4645124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7" y="37876"/>
                  </a:cubicBezTo>
                  <a:lnTo>
                    <a:pt x="7936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93ED6D"/>
            </a:solidFill>
            <a:ln w="9525" cap="flat" cmpd="sng">
              <a:solidFill>
                <a:srgbClr val="93ED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243;p72">
              <a:extLst>
                <a:ext uri="{FF2B5EF4-FFF2-40B4-BE49-F238E27FC236}">
                  <a16:creationId xmlns:a16="http://schemas.microsoft.com/office/drawing/2014/main" id="{57E486E1-20FF-7966-8363-80EFC90CA6ED}"/>
                </a:ext>
              </a:extLst>
            </p:cNvPr>
            <p:cNvSpPr/>
            <p:nvPr/>
          </p:nvSpPr>
          <p:spPr>
            <a:xfrm>
              <a:off x="478956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3ED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244;p72">
              <a:extLst>
                <a:ext uri="{FF2B5EF4-FFF2-40B4-BE49-F238E27FC236}">
                  <a16:creationId xmlns:a16="http://schemas.microsoft.com/office/drawing/2014/main" id="{3B3A03AE-EB1C-875B-B5EE-8A7780673296}"/>
                </a:ext>
              </a:extLst>
            </p:cNvPr>
            <p:cNvSpPr/>
            <p:nvPr/>
          </p:nvSpPr>
          <p:spPr>
            <a:xfrm>
              <a:off x="493401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3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3ED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245;p72">
              <a:extLst>
                <a:ext uri="{FF2B5EF4-FFF2-40B4-BE49-F238E27FC236}">
                  <a16:creationId xmlns:a16="http://schemas.microsoft.com/office/drawing/2014/main" id="{E6A89437-5654-DB01-4AFD-814523A105D1}"/>
                </a:ext>
              </a:extLst>
            </p:cNvPr>
            <p:cNvSpPr/>
            <p:nvPr/>
          </p:nvSpPr>
          <p:spPr>
            <a:xfrm>
              <a:off x="507845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3ED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246;p72">
              <a:extLst>
                <a:ext uri="{FF2B5EF4-FFF2-40B4-BE49-F238E27FC236}">
                  <a16:creationId xmlns:a16="http://schemas.microsoft.com/office/drawing/2014/main" id="{5A15D84D-953F-9B01-E050-5C8005FCDCE3}"/>
                </a:ext>
              </a:extLst>
            </p:cNvPr>
            <p:cNvSpPr/>
            <p:nvPr/>
          </p:nvSpPr>
          <p:spPr>
            <a:xfrm>
              <a:off x="522290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3ED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247;p72">
              <a:extLst>
                <a:ext uri="{FF2B5EF4-FFF2-40B4-BE49-F238E27FC236}">
                  <a16:creationId xmlns:a16="http://schemas.microsoft.com/office/drawing/2014/main" id="{B3EF2501-6DA2-0E9A-1F86-8D08F06980DD}"/>
                </a:ext>
              </a:extLst>
            </p:cNvPr>
            <p:cNvSpPr/>
            <p:nvPr/>
          </p:nvSpPr>
          <p:spPr>
            <a:xfrm>
              <a:off x="5367343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07" y="37890"/>
                  </a:cubicBezTo>
                  <a:lnTo>
                    <a:pt x="7937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3ED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248;p72">
              <a:extLst>
                <a:ext uri="{FF2B5EF4-FFF2-40B4-BE49-F238E27FC236}">
                  <a16:creationId xmlns:a16="http://schemas.microsoft.com/office/drawing/2014/main" id="{4C74E166-1FBC-1BE9-E2E1-408E534D719B}"/>
                </a:ext>
              </a:extLst>
            </p:cNvPr>
            <p:cNvSpPr/>
            <p:nvPr/>
          </p:nvSpPr>
          <p:spPr>
            <a:xfrm>
              <a:off x="5511787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76"/>
                    <a:pt x="607" y="37876"/>
                  </a:cubicBezTo>
                  <a:lnTo>
                    <a:pt x="7923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3ED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249;p72">
              <a:extLst>
                <a:ext uri="{FF2B5EF4-FFF2-40B4-BE49-F238E27FC236}">
                  <a16:creationId xmlns:a16="http://schemas.microsoft.com/office/drawing/2014/main" id="{014FAAE8-553E-BBE1-3BC7-5D57D0CEC2F2}"/>
                </a:ext>
              </a:extLst>
            </p:cNvPr>
            <p:cNvSpPr/>
            <p:nvPr/>
          </p:nvSpPr>
          <p:spPr>
            <a:xfrm>
              <a:off x="5656231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07" y="1"/>
                  </a:moveTo>
                  <a:cubicBezTo>
                    <a:pt x="263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3ED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2180;p67">
            <a:extLst>
              <a:ext uri="{FF2B5EF4-FFF2-40B4-BE49-F238E27FC236}">
                <a16:creationId xmlns:a16="http://schemas.microsoft.com/office/drawing/2014/main" id="{E7FD78A6-3076-93DA-12C7-FFE97CD0A17F}"/>
              </a:ext>
            </a:extLst>
          </p:cNvPr>
          <p:cNvSpPr/>
          <p:nvPr/>
        </p:nvSpPr>
        <p:spPr>
          <a:xfrm>
            <a:off x="6693334" y="117112"/>
            <a:ext cx="862780" cy="862780"/>
          </a:xfrm>
          <a:custGeom>
            <a:avLst/>
            <a:gdLst/>
            <a:ahLst/>
            <a:cxnLst/>
            <a:rect l="l" t="t" r="r" b="b"/>
            <a:pathLst>
              <a:path w="208163" h="208163" extrusionOk="0">
                <a:moveTo>
                  <a:pt x="79632" y="48546"/>
                </a:moveTo>
                <a:cubicBezTo>
                  <a:pt x="80399" y="48546"/>
                  <a:pt x="81191" y="48783"/>
                  <a:pt x="81877" y="49126"/>
                </a:cubicBezTo>
                <a:lnTo>
                  <a:pt x="158203" y="101306"/>
                </a:lnTo>
                <a:cubicBezTo>
                  <a:pt x="159036" y="101861"/>
                  <a:pt x="159591" y="102971"/>
                  <a:pt x="159591" y="104081"/>
                </a:cubicBezTo>
                <a:cubicBezTo>
                  <a:pt x="159591" y="105191"/>
                  <a:pt x="159036" y="106302"/>
                  <a:pt x="158203" y="106857"/>
                </a:cubicBezTo>
                <a:lnTo>
                  <a:pt x="81877" y="159036"/>
                </a:lnTo>
                <a:cubicBezTo>
                  <a:pt x="81045" y="159314"/>
                  <a:pt x="80489" y="159591"/>
                  <a:pt x="79934" y="159591"/>
                </a:cubicBezTo>
                <a:cubicBezTo>
                  <a:pt x="79379" y="159591"/>
                  <a:pt x="78547" y="159591"/>
                  <a:pt x="78269" y="159314"/>
                </a:cubicBezTo>
                <a:cubicBezTo>
                  <a:pt x="77159" y="158481"/>
                  <a:pt x="76326" y="157371"/>
                  <a:pt x="76326" y="156260"/>
                </a:cubicBezTo>
                <a:lnTo>
                  <a:pt x="76326" y="52179"/>
                </a:lnTo>
                <a:cubicBezTo>
                  <a:pt x="76326" y="50792"/>
                  <a:pt x="77159" y="49681"/>
                  <a:pt x="78269" y="48849"/>
                </a:cubicBezTo>
                <a:cubicBezTo>
                  <a:pt x="78693" y="48637"/>
                  <a:pt x="79158" y="48546"/>
                  <a:pt x="79632" y="48546"/>
                </a:cubicBezTo>
                <a:close/>
                <a:moveTo>
                  <a:pt x="104081" y="0"/>
                </a:moveTo>
                <a:cubicBezTo>
                  <a:pt x="46628" y="0"/>
                  <a:pt x="0" y="46628"/>
                  <a:pt x="0" y="104081"/>
                </a:cubicBezTo>
                <a:cubicBezTo>
                  <a:pt x="0" y="161534"/>
                  <a:pt x="46628" y="208162"/>
                  <a:pt x="104081" y="208162"/>
                </a:cubicBezTo>
                <a:cubicBezTo>
                  <a:pt x="161534" y="208162"/>
                  <a:pt x="208162" y="161534"/>
                  <a:pt x="208162" y="104081"/>
                </a:cubicBezTo>
                <a:cubicBezTo>
                  <a:pt x="208162" y="46628"/>
                  <a:pt x="161534" y="0"/>
                  <a:pt x="104081" y="0"/>
                </a:cubicBezTo>
                <a:close/>
              </a:path>
            </a:pathLst>
          </a:custGeom>
          <a:noFill/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DE3E47-576F-E01F-C4FF-08AE15C5D16B}"/>
              </a:ext>
            </a:extLst>
          </p:cNvPr>
          <p:cNvGrpSpPr/>
          <p:nvPr/>
        </p:nvGrpSpPr>
        <p:grpSpPr>
          <a:xfrm>
            <a:off x="1513482" y="4171832"/>
            <a:ext cx="505459" cy="495257"/>
            <a:chOff x="1592738" y="4236375"/>
            <a:chExt cx="347143" cy="360232"/>
          </a:xfrm>
        </p:grpSpPr>
        <p:sp>
          <p:nvSpPr>
            <p:cNvPr id="219" name="Google Shape;219;p35"/>
            <p:cNvSpPr/>
            <p:nvPr/>
          </p:nvSpPr>
          <p:spPr>
            <a:xfrm>
              <a:off x="1592738" y="4236375"/>
              <a:ext cx="347143" cy="360232"/>
            </a:xfrm>
            <a:prstGeom prst="rect">
              <a:avLst/>
            </a:prstGeom>
            <a:noFill/>
            <a:ln w="9525" cap="flat" cmpd="sng">
              <a:solidFill>
                <a:srgbClr val="93ED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" name="Google Shape;10807;p75">
              <a:extLst>
                <a:ext uri="{FF2B5EF4-FFF2-40B4-BE49-F238E27FC236}">
                  <a16:creationId xmlns:a16="http://schemas.microsoft.com/office/drawing/2014/main" id="{F5448F57-0A21-817D-7530-28FBE166A954}"/>
                </a:ext>
              </a:extLst>
            </p:cNvPr>
            <p:cNvGrpSpPr/>
            <p:nvPr/>
          </p:nvGrpSpPr>
          <p:grpSpPr>
            <a:xfrm>
              <a:off x="1622014" y="4303126"/>
              <a:ext cx="288589" cy="226730"/>
              <a:chOff x="5331913" y="3413947"/>
              <a:chExt cx="347143" cy="254684"/>
            </a:xfrm>
          </p:grpSpPr>
          <p:sp>
            <p:nvSpPr>
              <p:cNvPr id="88" name="Google Shape;10808;p75">
                <a:extLst>
                  <a:ext uri="{FF2B5EF4-FFF2-40B4-BE49-F238E27FC236}">
                    <a16:creationId xmlns:a16="http://schemas.microsoft.com/office/drawing/2014/main" id="{F81E4F10-8C87-05C7-E755-319586052667}"/>
                  </a:ext>
                </a:extLst>
              </p:cNvPr>
              <p:cNvSpPr/>
              <p:nvPr/>
            </p:nvSpPr>
            <p:spPr>
              <a:xfrm>
                <a:off x="5597163" y="3523083"/>
                <a:ext cx="43222" cy="15564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489" extrusionOk="0">
                    <a:moveTo>
                      <a:pt x="167" y="0"/>
                    </a:moveTo>
                    <a:cubicBezTo>
                      <a:pt x="84" y="0"/>
                      <a:pt x="0" y="71"/>
                      <a:pt x="0" y="167"/>
                    </a:cubicBezTo>
                    <a:cubicBezTo>
                      <a:pt x="0" y="250"/>
                      <a:pt x="84" y="322"/>
                      <a:pt x="167" y="322"/>
                    </a:cubicBezTo>
                    <a:cubicBezTo>
                      <a:pt x="346" y="322"/>
                      <a:pt x="870" y="357"/>
                      <a:pt x="1120" y="476"/>
                    </a:cubicBezTo>
                    <a:cubicBezTo>
                      <a:pt x="1155" y="488"/>
                      <a:pt x="1167" y="488"/>
                      <a:pt x="1191" y="488"/>
                    </a:cubicBezTo>
                    <a:cubicBezTo>
                      <a:pt x="1251" y="488"/>
                      <a:pt x="1310" y="464"/>
                      <a:pt x="1346" y="405"/>
                    </a:cubicBezTo>
                    <a:cubicBezTo>
                      <a:pt x="1358" y="322"/>
                      <a:pt x="1334" y="226"/>
                      <a:pt x="1251" y="191"/>
                    </a:cubicBezTo>
                    <a:cubicBezTo>
                      <a:pt x="882" y="12"/>
                      <a:pt x="203" y="0"/>
                      <a:pt x="16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0809;p75">
                <a:extLst>
                  <a:ext uri="{FF2B5EF4-FFF2-40B4-BE49-F238E27FC236}">
                    <a16:creationId xmlns:a16="http://schemas.microsoft.com/office/drawing/2014/main" id="{8ED5AE16-1FBD-15B8-9CA3-88A85FAAF77B}"/>
                  </a:ext>
                </a:extLst>
              </p:cNvPr>
              <p:cNvSpPr/>
              <p:nvPr/>
            </p:nvSpPr>
            <p:spPr>
              <a:xfrm>
                <a:off x="5331913" y="3413947"/>
                <a:ext cx="347143" cy="253538"/>
              </a:xfrm>
              <a:custGeom>
                <a:avLst/>
                <a:gdLst/>
                <a:ahLst/>
                <a:cxnLst/>
                <a:rect l="l" t="t" r="r" b="b"/>
                <a:pathLst>
                  <a:path w="10907" h="7966" extrusionOk="0">
                    <a:moveTo>
                      <a:pt x="7168" y="357"/>
                    </a:moveTo>
                    <a:lnTo>
                      <a:pt x="7168" y="1893"/>
                    </a:lnTo>
                    <a:cubicBezTo>
                      <a:pt x="7168" y="2131"/>
                      <a:pt x="7120" y="2357"/>
                      <a:pt x="7013" y="2560"/>
                    </a:cubicBezTo>
                    <a:cubicBezTo>
                      <a:pt x="7001" y="2584"/>
                      <a:pt x="7001" y="2608"/>
                      <a:pt x="7001" y="2643"/>
                    </a:cubicBezTo>
                    <a:lnTo>
                      <a:pt x="7001" y="3084"/>
                    </a:lnTo>
                    <a:cubicBezTo>
                      <a:pt x="7001" y="3512"/>
                      <a:pt x="6822" y="3917"/>
                      <a:pt x="6513" y="4203"/>
                    </a:cubicBezTo>
                    <a:cubicBezTo>
                      <a:pt x="6465" y="4227"/>
                      <a:pt x="6429" y="4274"/>
                      <a:pt x="6394" y="4310"/>
                    </a:cubicBezTo>
                    <a:cubicBezTo>
                      <a:pt x="6111" y="4514"/>
                      <a:pt x="5775" y="4621"/>
                      <a:pt x="5415" y="4621"/>
                    </a:cubicBezTo>
                    <a:cubicBezTo>
                      <a:pt x="5396" y="4621"/>
                      <a:pt x="5377" y="4620"/>
                      <a:pt x="5358" y="4620"/>
                    </a:cubicBezTo>
                    <a:cubicBezTo>
                      <a:pt x="4536" y="4560"/>
                      <a:pt x="3917" y="3858"/>
                      <a:pt x="3917" y="3024"/>
                    </a:cubicBezTo>
                    <a:lnTo>
                      <a:pt x="3917" y="2643"/>
                    </a:lnTo>
                    <a:cubicBezTo>
                      <a:pt x="3917" y="2608"/>
                      <a:pt x="3917" y="2596"/>
                      <a:pt x="3905" y="2560"/>
                    </a:cubicBezTo>
                    <a:cubicBezTo>
                      <a:pt x="3798" y="2357"/>
                      <a:pt x="3751" y="2131"/>
                      <a:pt x="3751" y="1893"/>
                    </a:cubicBezTo>
                    <a:lnTo>
                      <a:pt x="3751" y="1548"/>
                    </a:lnTo>
                    <a:cubicBezTo>
                      <a:pt x="3751" y="893"/>
                      <a:pt x="4286" y="357"/>
                      <a:pt x="4941" y="357"/>
                    </a:cubicBezTo>
                    <a:close/>
                    <a:moveTo>
                      <a:pt x="10013" y="2905"/>
                    </a:moveTo>
                    <a:lnTo>
                      <a:pt x="10013" y="3560"/>
                    </a:lnTo>
                    <a:cubicBezTo>
                      <a:pt x="10013" y="3667"/>
                      <a:pt x="9989" y="3774"/>
                      <a:pt x="9942" y="3870"/>
                    </a:cubicBezTo>
                    <a:lnTo>
                      <a:pt x="9870" y="4036"/>
                    </a:lnTo>
                    <a:cubicBezTo>
                      <a:pt x="9858" y="4048"/>
                      <a:pt x="9858" y="4084"/>
                      <a:pt x="9858" y="4108"/>
                    </a:cubicBezTo>
                    <a:lnTo>
                      <a:pt x="9858" y="4453"/>
                    </a:lnTo>
                    <a:cubicBezTo>
                      <a:pt x="9870" y="4679"/>
                      <a:pt x="9763" y="4882"/>
                      <a:pt x="9597" y="5048"/>
                    </a:cubicBezTo>
                    <a:cubicBezTo>
                      <a:pt x="9451" y="5205"/>
                      <a:pt x="9244" y="5288"/>
                      <a:pt x="9022" y="5288"/>
                    </a:cubicBezTo>
                    <a:cubicBezTo>
                      <a:pt x="9007" y="5288"/>
                      <a:pt x="8992" y="5287"/>
                      <a:pt x="8977" y="5286"/>
                    </a:cubicBezTo>
                    <a:cubicBezTo>
                      <a:pt x="8513" y="5275"/>
                      <a:pt x="8144" y="4870"/>
                      <a:pt x="8144" y="4382"/>
                    </a:cubicBezTo>
                    <a:lnTo>
                      <a:pt x="8144" y="4084"/>
                    </a:lnTo>
                    <a:cubicBezTo>
                      <a:pt x="8144" y="4048"/>
                      <a:pt x="8144" y="4036"/>
                      <a:pt x="8132" y="4012"/>
                    </a:cubicBezTo>
                    <a:lnTo>
                      <a:pt x="8025" y="3810"/>
                    </a:lnTo>
                    <a:cubicBezTo>
                      <a:pt x="8002" y="3741"/>
                      <a:pt x="7968" y="3672"/>
                      <a:pt x="7966" y="3582"/>
                    </a:cubicBezTo>
                    <a:lnTo>
                      <a:pt x="7966" y="3582"/>
                    </a:lnTo>
                    <a:cubicBezTo>
                      <a:pt x="7973" y="3196"/>
                      <a:pt x="8279" y="2905"/>
                      <a:pt x="8644" y="2905"/>
                    </a:cubicBezTo>
                    <a:close/>
                    <a:moveTo>
                      <a:pt x="1727" y="2893"/>
                    </a:moveTo>
                    <a:cubicBezTo>
                      <a:pt x="2000" y="2893"/>
                      <a:pt x="2250" y="3000"/>
                      <a:pt x="2441" y="3191"/>
                    </a:cubicBezTo>
                    <a:cubicBezTo>
                      <a:pt x="2643" y="3381"/>
                      <a:pt x="2739" y="3655"/>
                      <a:pt x="2774" y="3929"/>
                    </a:cubicBezTo>
                    <a:cubicBezTo>
                      <a:pt x="2774" y="4024"/>
                      <a:pt x="2786" y="4132"/>
                      <a:pt x="2786" y="4227"/>
                    </a:cubicBezTo>
                    <a:lnTo>
                      <a:pt x="2786" y="4262"/>
                    </a:lnTo>
                    <a:cubicBezTo>
                      <a:pt x="2608" y="3989"/>
                      <a:pt x="2358" y="3798"/>
                      <a:pt x="2000" y="3691"/>
                    </a:cubicBezTo>
                    <a:cubicBezTo>
                      <a:pt x="1753" y="3615"/>
                      <a:pt x="1520" y="3607"/>
                      <a:pt x="1431" y="3607"/>
                    </a:cubicBezTo>
                    <a:cubicBezTo>
                      <a:pt x="1409" y="3607"/>
                      <a:pt x="1396" y="3608"/>
                      <a:pt x="1393" y="3608"/>
                    </a:cubicBezTo>
                    <a:cubicBezTo>
                      <a:pt x="1346" y="3608"/>
                      <a:pt x="1310" y="3620"/>
                      <a:pt x="1286" y="3655"/>
                    </a:cubicBezTo>
                    <a:lnTo>
                      <a:pt x="1000" y="3953"/>
                    </a:lnTo>
                    <a:cubicBezTo>
                      <a:pt x="941" y="4012"/>
                      <a:pt x="941" y="4108"/>
                      <a:pt x="1000" y="4167"/>
                    </a:cubicBezTo>
                    <a:cubicBezTo>
                      <a:pt x="1030" y="4197"/>
                      <a:pt x="1072" y="4212"/>
                      <a:pt x="1113" y="4212"/>
                    </a:cubicBezTo>
                    <a:cubicBezTo>
                      <a:pt x="1155" y="4212"/>
                      <a:pt x="1197" y="4197"/>
                      <a:pt x="1226" y="4167"/>
                    </a:cubicBezTo>
                    <a:lnTo>
                      <a:pt x="1465" y="3917"/>
                    </a:lnTo>
                    <a:cubicBezTo>
                      <a:pt x="1667" y="3929"/>
                      <a:pt x="2322" y="4012"/>
                      <a:pt x="2572" y="4572"/>
                    </a:cubicBezTo>
                    <a:cubicBezTo>
                      <a:pt x="2500" y="4989"/>
                      <a:pt x="2143" y="5298"/>
                      <a:pt x="1727" y="5298"/>
                    </a:cubicBezTo>
                    <a:cubicBezTo>
                      <a:pt x="1250" y="5298"/>
                      <a:pt x="869" y="4917"/>
                      <a:pt x="869" y="4441"/>
                    </a:cubicBezTo>
                    <a:cubicBezTo>
                      <a:pt x="869" y="4346"/>
                      <a:pt x="798" y="4274"/>
                      <a:pt x="703" y="4274"/>
                    </a:cubicBezTo>
                    <a:lnTo>
                      <a:pt x="679" y="4274"/>
                    </a:lnTo>
                    <a:lnTo>
                      <a:pt x="679" y="4227"/>
                    </a:lnTo>
                    <a:cubicBezTo>
                      <a:pt x="679" y="4132"/>
                      <a:pt x="679" y="4024"/>
                      <a:pt x="691" y="3929"/>
                    </a:cubicBezTo>
                    <a:cubicBezTo>
                      <a:pt x="703" y="3655"/>
                      <a:pt x="822" y="3381"/>
                      <a:pt x="1012" y="3191"/>
                    </a:cubicBezTo>
                    <a:cubicBezTo>
                      <a:pt x="1215" y="3000"/>
                      <a:pt x="1465" y="2893"/>
                      <a:pt x="1727" y="2893"/>
                    </a:cubicBezTo>
                    <a:close/>
                    <a:moveTo>
                      <a:pt x="643" y="4882"/>
                    </a:moveTo>
                    <a:cubicBezTo>
                      <a:pt x="726" y="5096"/>
                      <a:pt x="881" y="5275"/>
                      <a:pt x="1060" y="5405"/>
                    </a:cubicBezTo>
                    <a:lnTo>
                      <a:pt x="1060" y="5596"/>
                    </a:lnTo>
                    <a:cubicBezTo>
                      <a:pt x="762" y="5501"/>
                      <a:pt x="619" y="5346"/>
                      <a:pt x="560" y="5275"/>
                    </a:cubicBezTo>
                    <a:cubicBezTo>
                      <a:pt x="595" y="5155"/>
                      <a:pt x="631" y="5036"/>
                      <a:pt x="643" y="4882"/>
                    </a:cubicBezTo>
                    <a:close/>
                    <a:moveTo>
                      <a:pt x="2798" y="4882"/>
                    </a:moveTo>
                    <a:cubicBezTo>
                      <a:pt x="2810" y="5024"/>
                      <a:pt x="2846" y="5155"/>
                      <a:pt x="2893" y="5263"/>
                    </a:cubicBezTo>
                    <a:cubicBezTo>
                      <a:pt x="2834" y="5346"/>
                      <a:pt x="2679" y="5477"/>
                      <a:pt x="2381" y="5596"/>
                    </a:cubicBezTo>
                    <a:lnTo>
                      <a:pt x="2381" y="5405"/>
                    </a:lnTo>
                    <a:cubicBezTo>
                      <a:pt x="2560" y="5275"/>
                      <a:pt x="2715" y="5096"/>
                      <a:pt x="2798" y="4882"/>
                    </a:cubicBezTo>
                    <a:close/>
                    <a:moveTo>
                      <a:pt x="6299" y="4727"/>
                    </a:moveTo>
                    <a:lnTo>
                      <a:pt x="6299" y="5001"/>
                    </a:lnTo>
                    <a:lnTo>
                      <a:pt x="5453" y="5596"/>
                    </a:lnTo>
                    <a:lnTo>
                      <a:pt x="4584" y="5024"/>
                    </a:lnTo>
                    <a:lnTo>
                      <a:pt x="4584" y="4727"/>
                    </a:lnTo>
                    <a:cubicBezTo>
                      <a:pt x="4810" y="4846"/>
                      <a:pt x="5060" y="4917"/>
                      <a:pt x="5322" y="4929"/>
                    </a:cubicBezTo>
                    <a:lnTo>
                      <a:pt x="5441" y="4929"/>
                    </a:lnTo>
                    <a:cubicBezTo>
                      <a:pt x="5739" y="4929"/>
                      <a:pt x="6037" y="4858"/>
                      <a:pt x="6299" y="4727"/>
                    </a:cubicBezTo>
                    <a:close/>
                    <a:moveTo>
                      <a:pt x="9347" y="5572"/>
                    </a:moveTo>
                    <a:lnTo>
                      <a:pt x="9347" y="5632"/>
                    </a:lnTo>
                    <a:cubicBezTo>
                      <a:pt x="9347" y="5656"/>
                      <a:pt x="9347" y="5691"/>
                      <a:pt x="9358" y="5715"/>
                    </a:cubicBezTo>
                    <a:lnTo>
                      <a:pt x="9001" y="6072"/>
                    </a:lnTo>
                    <a:lnTo>
                      <a:pt x="8644" y="5715"/>
                    </a:lnTo>
                    <a:cubicBezTo>
                      <a:pt x="8644" y="5691"/>
                      <a:pt x="8668" y="5656"/>
                      <a:pt x="8668" y="5632"/>
                    </a:cubicBezTo>
                    <a:lnTo>
                      <a:pt x="8668" y="5572"/>
                    </a:lnTo>
                    <a:cubicBezTo>
                      <a:pt x="8763" y="5596"/>
                      <a:pt x="8870" y="5632"/>
                      <a:pt x="8977" y="5632"/>
                    </a:cubicBezTo>
                    <a:lnTo>
                      <a:pt x="9001" y="5632"/>
                    </a:lnTo>
                    <a:cubicBezTo>
                      <a:pt x="9120" y="5632"/>
                      <a:pt x="9239" y="5620"/>
                      <a:pt x="9347" y="5572"/>
                    </a:cubicBezTo>
                    <a:close/>
                    <a:moveTo>
                      <a:pt x="2108" y="5572"/>
                    </a:moveTo>
                    <a:lnTo>
                      <a:pt x="2108" y="5739"/>
                    </a:lnTo>
                    <a:cubicBezTo>
                      <a:pt x="2108" y="5798"/>
                      <a:pt x="2119" y="5834"/>
                      <a:pt x="2143" y="5882"/>
                    </a:cubicBezTo>
                    <a:lnTo>
                      <a:pt x="1965" y="6013"/>
                    </a:lnTo>
                    <a:cubicBezTo>
                      <a:pt x="1899" y="6084"/>
                      <a:pt x="1816" y="6120"/>
                      <a:pt x="1731" y="6120"/>
                    </a:cubicBezTo>
                    <a:cubicBezTo>
                      <a:pt x="1646" y="6120"/>
                      <a:pt x="1560" y="6084"/>
                      <a:pt x="1488" y="6013"/>
                    </a:cubicBezTo>
                    <a:lnTo>
                      <a:pt x="1346" y="5882"/>
                    </a:lnTo>
                    <a:cubicBezTo>
                      <a:pt x="1369" y="5834"/>
                      <a:pt x="1381" y="5775"/>
                      <a:pt x="1381" y="5739"/>
                    </a:cubicBezTo>
                    <a:lnTo>
                      <a:pt x="1381" y="5572"/>
                    </a:lnTo>
                    <a:cubicBezTo>
                      <a:pt x="1488" y="5596"/>
                      <a:pt x="1607" y="5632"/>
                      <a:pt x="1750" y="5632"/>
                    </a:cubicBezTo>
                    <a:cubicBezTo>
                      <a:pt x="1857" y="5632"/>
                      <a:pt x="1977" y="5608"/>
                      <a:pt x="2108" y="5572"/>
                    </a:cubicBezTo>
                    <a:close/>
                    <a:moveTo>
                      <a:pt x="4465" y="5298"/>
                    </a:moveTo>
                    <a:lnTo>
                      <a:pt x="5215" y="5810"/>
                    </a:lnTo>
                    <a:lnTo>
                      <a:pt x="4810" y="6215"/>
                    </a:lnTo>
                    <a:lnTo>
                      <a:pt x="4798" y="6215"/>
                    </a:lnTo>
                    <a:lnTo>
                      <a:pt x="4310" y="5465"/>
                    </a:lnTo>
                    <a:lnTo>
                      <a:pt x="4465" y="5298"/>
                    </a:lnTo>
                    <a:close/>
                    <a:moveTo>
                      <a:pt x="6429" y="5298"/>
                    </a:moveTo>
                    <a:lnTo>
                      <a:pt x="6596" y="5465"/>
                    </a:lnTo>
                    <a:lnTo>
                      <a:pt x="6108" y="6215"/>
                    </a:lnTo>
                    <a:lnTo>
                      <a:pt x="6096" y="6215"/>
                    </a:lnTo>
                    <a:lnTo>
                      <a:pt x="5691" y="5810"/>
                    </a:lnTo>
                    <a:lnTo>
                      <a:pt x="6429" y="5298"/>
                    </a:lnTo>
                    <a:close/>
                    <a:moveTo>
                      <a:pt x="4905" y="0"/>
                    </a:moveTo>
                    <a:cubicBezTo>
                      <a:pt x="4072" y="0"/>
                      <a:pt x="3381" y="691"/>
                      <a:pt x="3381" y="1524"/>
                    </a:cubicBezTo>
                    <a:lnTo>
                      <a:pt x="3381" y="1869"/>
                    </a:lnTo>
                    <a:cubicBezTo>
                      <a:pt x="3381" y="2131"/>
                      <a:pt x="3441" y="2381"/>
                      <a:pt x="3548" y="2643"/>
                    </a:cubicBezTo>
                    <a:lnTo>
                      <a:pt x="3548" y="3000"/>
                    </a:lnTo>
                    <a:cubicBezTo>
                      <a:pt x="3548" y="3596"/>
                      <a:pt x="3810" y="4132"/>
                      <a:pt x="4227" y="4465"/>
                    </a:cubicBezTo>
                    <a:lnTo>
                      <a:pt x="4227" y="5001"/>
                    </a:lnTo>
                    <a:lnTo>
                      <a:pt x="3929" y="5322"/>
                    </a:lnTo>
                    <a:cubicBezTo>
                      <a:pt x="3905" y="5346"/>
                      <a:pt x="3893" y="5394"/>
                      <a:pt x="3893" y="5441"/>
                    </a:cubicBezTo>
                    <a:lnTo>
                      <a:pt x="2905" y="5798"/>
                    </a:lnTo>
                    <a:cubicBezTo>
                      <a:pt x="2834" y="5822"/>
                      <a:pt x="2774" y="5858"/>
                      <a:pt x="2715" y="5894"/>
                    </a:cubicBezTo>
                    <a:lnTo>
                      <a:pt x="2560" y="5822"/>
                    </a:lnTo>
                    <a:cubicBezTo>
                      <a:pt x="3024" y="5632"/>
                      <a:pt x="3155" y="5346"/>
                      <a:pt x="3179" y="5334"/>
                    </a:cubicBezTo>
                    <a:cubicBezTo>
                      <a:pt x="3203" y="5286"/>
                      <a:pt x="3203" y="5227"/>
                      <a:pt x="3179" y="5179"/>
                    </a:cubicBezTo>
                    <a:cubicBezTo>
                      <a:pt x="3060" y="4965"/>
                      <a:pt x="3036" y="4524"/>
                      <a:pt x="3036" y="4203"/>
                    </a:cubicBezTo>
                    <a:cubicBezTo>
                      <a:pt x="3036" y="4084"/>
                      <a:pt x="3036" y="3977"/>
                      <a:pt x="3024" y="3893"/>
                    </a:cubicBezTo>
                    <a:cubicBezTo>
                      <a:pt x="2965" y="3131"/>
                      <a:pt x="2405" y="2548"/>
                      <a:pt x="1691" y="2548"/>
                    </a:cubicBezTo>
                    <a:cubicBezTo>
                      <a:pt x="976" y="2548"/>
                      <a:pt x="393" y="3131"/>
                      <a:pt x="345" y="3893"/>
                    </a:cubicBezTo>
                    <a:cubicBezTo>
                      <a:pt x="345" y="3977"/>
                      <a:pt x="333" y="4084"/>
                      <a:pt x="333" y="4203"/>
                    </a:cubicBezTo>
                    <a:cubicBezTo>
                      <a:pt x="322" y="4548"/>
                      <a:pt x="298" y="4965"/>
                      <a:pt x="203" y="5179"/>
                    </a:cubicBezTo>
                    <a:cubicBezTo>
                      <a:pt x="167" y="5227"/>
                      <a:pt x="167" y="5286"/>
                      <a:pt x="203" y="5334"/>
                    </a:cubicBezTo>
                    <a:cubicBezTo>
                      <a:pt x="203" y="5346"/>
                      <a:pt x="345" y="5632"/>
                      <a:pt x="810" y="5822"/>
                    </a:cubicBezTo>
                    <a:lnTo>
                      <a:pt x="369" y="6037"/>
                    </a:lnTo>
                    <a:cubicBezTo>
                      <a:pt x="155" y="6156"/>
                      <a:pt x="0" y="6370"/>
                      <a:pt x="0" y="6632"/>
                    </a:cubicBezTo>
                    <a:lnTo>
                      <a:pt x="0" y="7799"/>
                    </a:lnTo>
                    <a:cubicBezTo>
                      <a:pt x="0" y="7894"/>
                      <a:pt x="72" y="7965"/>
                      <a:pt x="167" y="7965"/>
                    </a:cubicBezTo>
                    <a:cubicBezTo>
                      <a:pt x="250" y="7965"/>
                      <a:pt x="333" y="7894"/>
                      <a:pt x="333" y="7799"/>
                    </a:cubicBezTo>
                    <a:lnTo>
                      <a:pt x="333" y="6632"/>
                    </a:lnTo>
                    <a:cubicBezTo>
                      <a:pt x="333" y="6489"/>
                      <a:pt x="405" y="6370"/>
                      <a:pt x="524" y="6310"/>
                    </a:cubicBezTo>
                    <a:lnTo>
                      <a:pt x="1060" y="6048"/>
                    </a:lnTo>
                    <a:lnTo>
                      <a:pt x="1238" y="6227"/>
                    </a:lnTo>
                    <a:cubicBezTo>
                      <a:pt x="1369" y="6346"/>
                      <a:pt x="1536" y="6406"/>
                      <a:pt x="1703" y="6406"/>
                    </a:cubicBezTo>
                    <a:cubicBezTo>
                      <a:pt x="1857" y="6406"/>
                      <a:pt x="2024" y="6346"/>
                      <a:pt x="2155" y="6227"/>
                    </a:cubicBezTo>
                    <a:lnTo>
                      <a:pt x="2334" y="6048"/>
                    </a:lnTo>
                    <a:lnTo>
                      <a:pt x="2512" y="6132"/>
                    </a:lnTo>
                    <a:cubicBezTo>
                      <a:pt x="2441" y="6275"/>
                      <a:pt x="2381" y="6418"/>
                      <a:pt x="2381" y="6584"/>
                    </a:cubicBezTo>
                    <a:lnTo>
                      <a:pt x="2381" y="7799"/>
                    </a:lnTo>
                    <a:cubicBezTo>
                      <a:pt x="2381" y="7894"/>
                      <a:pt x="2453" y="7965"/>
                      <a:pt x="2548" y="7965"/>
                    </a:cubicBezTo>
                    <a:cubicBezTo>
                      <a:pt x="2631" y="7965"/>
                      <a:pt x="2715" y="7894"/>
                      <a:pt x="2715" y="7799"/>
                    </a:cubicBezTo>
                    <a:lnTo>
                      <a:pt x="2715" y="6584"/>
                    </a:lnTo>
                    <a:cubicBezTo>
                      <a:pt x="2715" y="6358"/>
                      <a:pt x="2846" y="6167"/>
                      <a:pt x="3048" y="6096"/>
                    </a:cubicBezTo>
                    <a:lnTo>
                      <a:pt x="4084" y="5715"/>
                    </a:lnTo>
                    <a:lnTo>
                      <a:pt x="4513" y="6358"/>
                    </a:lnTo>
                    <a:cubicBezTo>
                      <a:pt x="4572" y="6453"/>
                      <a:pt x="4655" y="6489"/>
                      <a:pt x="4751" y="6513"/>
                    </a:cubicBezTo>
                    <a:lnTo>
                      <a:pt x="4775" y="6513"/>
                    </a:lnTo>
                    <a:cubicBezTo>
                      <a:pt x="4870" y="6513"/>
                      <a:pt x="4941" y="6477"/>
                      <a:pt x="5013" y="6418"/>
                    </a:cubicBezTo>
                    <a:lnTo>
                      <a:pt x="5286" y="6156"/>
                    </a:lnTo>
                    <a:lnTo>
                      <a:pt x="5286" y="7799"/>
                    </a:lnTo>
                    <a:cubicBezTo>
                      <a:pt x="5286" y="7894"/>
                      <a:pt x="5358" y="7965"/>
                      <a:pt x="5453" y="7965"/>
                    </a:cubicBezTo>
                    <a:cubicBezTo>
                      <a:pt x="5537" y="7965"/>
                      <a:pt x="5608" y="7894"/>
                      <a:pt x="5608" y="7799"/>
                    </a:cubicBezTo>
                    <a:lnTo>
                      <a:pt x="5608" y="6156"/>
                    </a:lnTo>
                    <a:lnTo>
                      <a:pt x="5882" y="6418"/>
                    </a:lnTo>
                    <a:cubicBezTo>
                      <a:pt x="5941" y="6477"/>
                      <a:pt x="6025" y="6513"/>
                      <a:pt x="6120" y="6513"/>
                    </a:cubicBezTo>
                    <a:lnTo>
                      <a:pt x="6144" y="6513"/>
                    </a:lnTo>
                    <a:cubicBezTo>
                      <a:pt x="6251" y="6489"/>
                      <a:pt x="6322" y="6453"/>
                      <a:pt x="6382" y="6358"/>
                    </a:cubicBezTo>
                    <a:lnTo>
                      <a:pt x="6822" y="5715"/>
                    </a:lnTo>
                    <a:lnTo>
                      <a:pt x="7846" y="6096"/>
                    </a:lnTo>
                    <a:cubicBezTo>
                      <a:pt x="8049" y="6167"/>
                      <a:pt x="8192" y="6358"/>
                      <a:pt x="8192" y="6584"/>
                    </a:cubicBezTo>
                    <a:lnTo>
                      <a:pt x="8192" y="7799"/>
                    </a:lnTo>
                    <a:cubicBezTo>
                      <a:pt x="8192" y="7894"/>
                      <a:pt x="8263" y="7965"/>
                      <a:pt x="8346" y="7965"/>
                    </a:cubicBezTo>
                    <a:cubicBezTo>
                      <a:pt x="8442" y="7965"/>
                      <a:pt x="8513" y="7894"/>
                      <a:pt x="8513" y="7799"/>
                    </a:cubicBezTo>
                    <a:lnTo>
                      <a:pt x="8513" y="6584"/>
                    </a:lnTo>
                    <a:cubicBezTo>
                      <a:pt x="8513" y="6358"/>
                      <a:pt x="8430" y="6156"/>
                      <a:pt x="8275" y="6001"/>
                    </a:cubicBezTo>
                    <a:lnTo>
                      <a:pt x="8323" y="5989"/>
                    </a:lnTo>
                    <a:cubicBezTo>
                      <a:pt x="8370" y="5977"/>
                      <a:pt x="8406" y="5953"/>
                      <a:pt x="8465" y="5929"/>
                    </a:cubicBezTo>
                    <a:lnTo>
                      <a:pt x="8870" y="6334"/>
                    </a:lnTo>
                    <a:lnTo>
                      <a:pt x="8870" y="7787"/>
                    </a:lnTo>
                    <a:cubicBezTo>
                      <a:pt x="8870" y="7882"/>
                      <a:pt x="8942" y="7953"/>
                      <a:pt x="9037" y="7953"/>
                    </a:cubicBezTo>
                    <a:cubicBezTo>
                      <a:pt x="9120" y="7953"/>
                      <a:pt x="9204" y="7882"/>
                      <a:pt x="9204" y="7787"/>
                    </a:cubicBezTo>
                    <a:lnTo>
                      <a:pt x="9204" y="6334"/>
                    </a:lnTo>
                    <a:lnTo>
                      <a:pt x="9597" y="5929"/>
                    </a:lnTo>
                    <a:cubicBezTo>
                      <a:pt x="9620" y="5941"/>
                      <a:pt x="9644" y="5941"/>
                      <a:pt x="9680" y="5953"/>
                    </a:cubicBezTo>
                    <a:lnTo>
                      <a:pt x="10335" y="6156"/>
                    </a:lnTo>
                    <a:cubicBezTo>
                      <a:pt x="10478" y="6191"/>
                      <a:pt x="10585" y="6334"/>
                      <a:pt x="10585" y="6489"/>
                    </a:cubicBezTo>
                    <a:lnTo>
                      <a:pt x="10585" y="7799"/>
                    </a:lnTo>
                    <a:cubicBezTo>
                      <a:pt x="10585" y="7894"/>
                      <a:pt x="10656" y="7965"/>
                      <a:pt x="10751" y="7965"/>
                    </a:cubicBezTo>
                    <a:cubicBezTo>
                      <a:pt x="10835" y="7965"/>
                      <a:pt x="10906" y="7894"/>
                      <a:pt x="10906" y="7799"/>
                    </a:cubicBezTo>
                    <a:lnTo>
                      <a:pt x="10906" y="6489"/>
                    </a:lnTo>
                    <a:cubicBezTo>
                      <a:pt x="10871" y="6227"/>
                      <a:pt x="10656" y="5953"/>
                      <a:pt x="10382" y="5870"/>
                    </a:cubicBezTo>
                    <a:lnTo>
                      <a:pt x="9716" y="5679"/>
                    </a:lnTo>
                    <a:cubicBezTo>
                      <a:pt x="9692" y="5656"/>
                      <a:pt x="9680" y="5644"/>
                      <a:pt x="9680" y="5620"/>
                    </a:cubicBezTo>
                    <a:lnTo>
                      <a:pt x="9680" y="5394"/>
                    </a:lnTo>
                    <a:cubicBezTo>
                      <a:pt x="9739" y="5358"/>
                      <a:pt x="9787" y="5322"/>
                      <a:pt x="9823" y="5275"/>
                    </a:cubicBezTo>
                    <a:cubicBezTo>
                      <a:pt x="10049" y="5048"/>
                      <a:pt x="10180" y="4751"/>
                      <a:pt x="10180" y="4429"/>
                    </a:cubicBezTo>
                    <a:lnTo>
                      <a:pt x="10180" y="4132"/>
                    </a:lnTo>
                    <a:lnTo>
                      <a:pt x="10239" y="3989"/>
                    </a:lnTo>
                    <a:cubicBezTo>
                      <a:pt x="10323" y="3858"/>
                      <a:pt x="10347" y="3691"/>
                      <a:pt x="10347" y="3548"/>
                    </a:cubicBezTo>
                    <a:lnTo>
                      <a:pt x="10347" y="2727"/>
                    </a:lnTo>
                    <a:cubicBezTo>
                      <a:pt x="10347" y="2643"/>
                      <a:pt x="10275" y="2560"/>
                      <a:pt x="10180" y="2560"/>
                    </a:cubicBezTo>
                    <a:lnTo>
                      <a:pt x="8656" y="2560"/>
                    </a:lnTo>
                    <a:cubicBezTo>
                      <a:pt x="8096" y="2560"/>
                      <a:pt x="7644" y="3012"/>
                      <a:pt x="7644" y="3572"/>
                    </a:cubicBezTo>
                    <a:lnTo>
                      <a:pt x="7644" y="3596"/>
                    </a:lnTo>
                    <a:cubicBezTo>
                      <a:pt x="7644" y="3727"/>
                      <a:pt x="7668" y="3846"/>
                      <a:pt x="7727" y="3965"/>
                    </a:cubicBezTo>
                    <a:lnTo>
                      <a:pt x="7799" y="4132"/>
                    </a:lnTo>
                    <a:lnTo>
                      <a:pt x="7799" y="4382"/>
                    </a:lnTo>
                    <a:cubicBezTo>
                      <a:pt x="7799" y="4798"/>
                      <a:pt x="8013" y="5155"/>
                      <a:pt x="8311" y="5382"/>
                    </a:cubicBezTo>
                    <a:lnTo>
                      <a:pt x="8311" y="5596"/>
                    </a:lnTo>
                    <a:cubicBezTo>
                      <a:pt x="8311" y="5632"/>
                      <a:pt x="8311" y="5644"/>
                      <a:pt x="8180" y="5691"/>
                    </a:cubicBezTo>
                    <a:lnTo>
                      <a:pt x="7858" y="5775"/>
                    </a:lnTo>
                    <a:lnTo>
                      <a:pt x="6941" y="5441"/>
                    </a:lnTo>
                    <a:cubicBezTo>
                      <a:pt x="6941" y="5394"/>
                      <a:pt x="6930" y="5346"/>
                      <a:pt x="6894" y="5322"/>
                    </a:cubicBezTo>
                    <a:lnTo>
                      <a:pt x="6596" y="5001"/>
                    </a:lnTo>
                    <a:lnTo>
                      <a:pt x="6596" y="4489"/>
                    </a:lnTo>
                    <a:cubicBezTo>
                      <a:pt x="6632" y="4453"/>
                      <a:pt x="6656" y="4429"/>
                      <a:pt x="6691" y="4405"/>
                    </a:cubicBezTo>
                    <a:cubicBezTo>
                      <a:pt x="7061" y="4072"/>
                      <a:pt x="7263" y="3560"/>
                      <a:pt x="7263" y="3060"/>
                    </a:cubicBezTo>
                    <a:lnTo>
                      <a:pt x="7263" y="2643"/>
                    </a:lnTo>
                    <a:cubicBezTo>
                      <a:pt x="7382" y="2405"/>
                      <a:pt x="7430" y="2131"/>
                      <a:pt x="7430" y="1869"/>
                    </a:cubicBezTo>
                    <a:lnTo>
                      <a:pt x="7430" y="167"/>
                    </a:lnTo>
                    <a:cubicBezTo>
                      <a:pt x="7430" y="83"/>
                      <a:pt x="7358" y="0"/>
                      <a:pt x="7263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" name="Google Shape;10810;p75">
                <a:extLst>
                  <a:ext uri="{FF2B5EF4-FFF2-40B4-BE49-F238E27FC236}">
                    <a16:creationId xmlns:a16="http://schemas.microsoft.com/office/drawing/2014/main" id="{A3A37EAD-5DA7-89BC-6D38-83D16D609AC5}"/>
                  </a:ext>
                </a:extLst>
              </p:cNvPr>
              <p:cNvSpPr/>
              <p:nvPr/>
            </p:nvSpPr>
            <p:spPr>
              <a:xfrm>
                <a:off x="5645669" y="3625759"/>
                <a:ext cx="10248" cy="42872"/>
              </a:xfrm>
              <a:custGeom>
                <a:avLst/>
                <a:gdLst/>
                <a:ahLst/>
                <a:cxnLst/>
                <a:rect l="l" t="t" r="r" b="b"/>
                <a:pathLst>
                  <a:path w="322" h="1347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lnTo>
                      <a:pt x="0" y="1179"/>
                    </a:lnTo>
                    <a:cubicBezTo>
                      <a:pt x="0" y="1263"/>
                      <a:pt x="72" y="1346"/>
                      <a:pt x="167" y="1346"/>
                    </a:cubicBezTo>
                    <a:cubicBezTo>
                      <a:pt x="251" y="1346"/>
                      <a:pt x="322" y="1263"/>
                      <a:pt x="322" y="1179"/>
                    </a:cubicBezTo>
                    <a:lnTo>
                      <a:pt x="322" y="167"/>
                    </a:lnTo>
                    <a:cubicBezTo>
                      <a:pt x="322" y="60"/>
                      <a:pt x="251" y="1"/>
                      <a:pt x="167" y="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0811;p75">
                <a:extLst>
                  <a:ext uri="{FF2B5EF4-FFF2-40B4-BE49-F238E27FC236}">
                    <a16:creationId xmlns:a16="http://schemas.microsoft.com/office/drawing/2014/main" id="{879C72E2-FDC8-A261-313E-3FCC8006F797}"/>
                  </a:ext>
                </a:extLst>
              </p:cNvPr>
              <p:cNvSpPr/>
              <p:nvPr/>
            </p:nvSpPr>
            <p:spPr>
              <a:xfrm>
                <a:off x="5462247" y="3461115"/>
                <a:ext cx="86825" cy="29759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935" extrusionOk="0">
                    <a:moveTo>
                      <a:pt x="1094" y="0"/>
                    </a:moveTo>
                    <a:cubicBezTo>
                      <a:pt x="768" y="0"/>
                      <a:pt x="473" y="35"/>
                      <a:pt x="287" y="66"/>
                    </a:cubicBezTo>
                    <a:cubicBezTo>
                      <a:pt x="120" y="102"/>
                      <a:pt x="1" y="233"/>
                      <a:pt x="1" y="399"/>
                    </a:cubicBezTo>
                    <a:lnTo>
                      <a:pt x="1" y="768"/>
                    </a:lnTo>
                    <a:cubicBezTo>
                      <a:pt x="1" y="864"/>
                      <a:pt x="72" y="935"/>
                      <a:pt x="168" y="935"/>
                    </a:cubicBezTo>
                    <a:cubicBezTo>
                      <a:pt x="251" y="935"/>
                      <a:pt x="322" y="864"/>
                      <a:pt x="322" y="768"/>
                    </a:cubicBezTo>
                    <a:lnTo>
                      <a:pt x="322" y="399"/>
                    </a:lnTo>
                    <a:cubicBezTo>
                      <a:pt x="322" y="399"/>
                      <a:pt x="322" y="387"/>
                      <a:pt x="346" y="387"/>
                    </a:cubicBezTo>
                    <a:cubicBezTo>
                      <a:pt x="498" y="361"/>
                      <a:pt x="764" y="327"/>
                      <a:pt x="1063" y="327"/>
                    </a:cubicBezTo>
                    <a:cubicBezTo>
                      <a:pt x="1162" y="327"/>
                      <a:pt x="1266" y="331"/>
                      <a:pt x="1370" y="340"/>
                    </a:cubicBezTo>
                    <a:cubicBezTo>
                      <a:pt x="1858" y="364"/>
                      <a:pt x="2215" y="506"/>
                      <a:pt x="2442" y="709"/>
                    </a:cubicBezTo>
                    <a:cubicBezTo>
                      <a:pt x="2471" y="739"/>
                      <a:pt x="2513" y="753"/>
                      <a:pt x="2555" y="753"/>
                    </a:cubicBezTo>
                    <a:cubicBezTo>
                      <a:pt x="2596" y="753"/>
                      <a:pt x="2638" y="739"/>
                      <a:pt x="2668" y="709"/>
                    </a:cubicBezTo>
                    <a:cubicBezTo>
                      <a:pt x="2727" y="637"/>
                      <a:pt x="2727" y="530"/>
                      <a:pt x="2656" y="471"/>
                    </a:cubicBezTo>
                    <a:cubicBezTo>
                      <a:pt x="2283" y="97"/>
                      <a:pt x="1643" y="0"/>
                      <a:pt x="1094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0812;p75">
                <a:extLst>
                  <a:ext uri="{FF2B5EF4-FFF2-40B4-BE49-F238E27FC236}">
                    <a16:creationId xmlns:a16="http://schemas.microsoft.com/office/drawing/2014/main" id="{DF28EE75-AD71-0E8A-3734-63F0CF1B45CA}"/>
                  </a:ext>
                </a:extLst>
              </p:cNvPr>
              <p:cNvSpPr/>
              <p:nvPr/>
            </p:nvSpPr>
            <p:spPr>
              <a:xfrm>
                <a:off x="5441050" y="3636389"/>
                <a:ext cx="10248" cy="32241"/>
              </a:xfrm>
              <a:custGeom>
                <a:avLst/>
                <a:gdLst/>
                <a:ahLst/>
                <a:cxnLst/>
                <a:rect l="l" t="t" r="r" b="b"/>
                <a:pathLst>
                  <a:path w="322" h="1013" extrusionOk="0">
                    <a:moveTo>
                      <a:pt x="167" y="0"/>
                    </a:moveTo>
                    <a:cubicBezTo>
                      <a:pt x="72" y="0"/>
                      <a:pt x="0" y="71"/>
                      <a:pt x="0" y="155"/>
                    </a:cubicBezTo>
                    <a:lnTo>
                      <a:pt x="0" y="845"/>
                    </a:lnTo>
                    <a:cubicBezTo>
                      <a:pt x="0" y="929"/>
                      <a:pt x="72" y="1012"/>
                      <a:pt x="167" y="1012"/>
                    </a:cubicBezTo>
                    <a:cubicBezTo>
                      <a:pt x="250" y="1012"/>
                      <a:pt x="322" y="929"/>
                      <a:pt x="322" y="845"/>
                    </a:cubicBezTo>
                    <a:lnTo>
                      <a:pt x="322" y="155"/>
                    </a:lnTo>
                    <a:cubicBezTo>
                      <a:pt x="310" y="71"/>
                      <a:pt x="250" y="0"/>
                      <a:pt x="16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0813;p75">
                <a:extLst>
                  <a:ext uri="{FF2B5EF4-FFF2-40B4-BE49-F238E27FC236}">
                    <a16:creationId xmlns:a16="http://schemas.microsoft.com/office/drawing/2014/main" id="{51E042C2-E8D2-D1B8-65AD-0C1A51B516BD}"/>
                  </a:ext>
                </a:extLst>
              </p:cNvPr>
              <p:cNvSpPr/>
              <p:nvPr/>
            </p:nvSpPr>
            <p:spPr>
              <a:xfrm>
                <a:off x="5559257" y="3636389"/>
                <a:ext cx="10662" cy="32241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013" extrusionOk="0">
                    <a:moveTo>
                      <a:pt x="168" y="0"/>
                    </a:moveTo>
                    <a:cubicBezTo>
                      <a:pt x="84" y="0"/>
                      <a:pt x="1" y="71"/>
                      <a:pt x="1" y="155"/>
                    </a:cubicBezTo>
                    <a:lnTo>
                      <a:pt x="1" y="845"/>
                    </a:lnTo>
                    <a:cubicBezTo>
                      <a:pt x="1" y="929"/>
                      <a:pt x="84" y="1012"/>
                      <a:pt x="168" y="1012"/>
                    </a:cubicBezTo>
                    <a:cubicBezTo>
                      <a:pt x="263" y="1012"/>
                      <a:pt x="334" y="929"/>
                      <a:pt x="334" y="845"/>
                    </a:cubicBezTo>
                    <a:lnTo>
                      <a:pt x="334" y="155"/>
                    </a:lnTo>
                    <a:cubicBezTo>
                      <a:pt x="334" y="71"/>
                      <a:pt x="263" y="0"/>
                      <a:pt x="168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32A42EE-881E-6277-E6C6-71EC9AEB3704}"/>
              </a:ext>
            </a:extLst>
          </p:cNvPr>
          <p:cNvGrpSpPr/>
          <p:nvPr/>
        </p:nvGrpSpPr>
        <p:grpSpPr>
          <a:xfrm>
            <a:off x="1513482" y="1337792"/>
            <a:ext cx="505459" cy="461037"/>
            <a:chOff x="806275" y="1423450"/>
            <a:chExt cx="499200" cy="499200"/>
          </a:xfrm>
        </p:grpSpPr>
        <p:sp>
          <p:nvSpPr>
            <p:cNvPr id="218" name="Google Shape;218;p35"/>
            <p:cNvSpPr/>
            <p:nvPr/>
          </p:nvSpPr>
          <p:spPr>
            <a:xfrm>
              <a:off x="806275" y="1423450"/>
              <a:ext cx="499200" cy="499200"/>
            </a:xfrm>
            <a:prstGeom prst="rect">
              <a:avLst/>
            </a:prstGeom>
            <a:noFill/>
            <a:ln w="9525" cap="flat" cmpd="sng">
              <a:solidFill>
                <a:srgbClr val="93ED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498;p75">
              <a:extLst>
                <a:ext uri="{FF2B5EF4-FFF2-40B4-BE49-F238E27FC236}">
                  <a16:creationId xmlns:a16="http://schemas.microsoft.com/office/drawing/2014/main" id="{8BCBDB56-6515-4592-3048-74F158A5F166}"/>
                </a:ext>
              </a:extLst>
            </p:cNvPr>
            <p:cNvSpPr/>
            <p:nvPr/>
          </p:nvSpPr>
          <p:spPr>
            <a:xfrm>
              <a:off x="884077" y="1486970"/>
              <a:ext cx="372159" cy="372159"/>
            </a:xfrm>
            <a:custGeom>
              <a:avLst/>
              <a:gdLst/>
              <a:ahLst/>
              <a:cxnLst/>
              <a:rect l="l" t="t" r="r" b="b"/>
              <a:pathLst>
                <a:path w="11693" h="11693" extrusionOk="0">
                  <a:moveTo>
                    <a:pt x="10252" y="584"/>
                  </a:moveTo>
                  <a:lnTo>
                    <a:pt x="10252" y="1263"/>
                  </a:lnTo>
                  <a:cubicBezTo>
                    <a:pt x="10252" y="1358"/>
                    <a:pt x="10323" y="1429"/>
                    <a:pt x="10406" y="1429"/>
                  </a:cubicBezTo>
                  <a:lnTo>
                    <a:pt x="11097" y="1429"/>
                  </a:lnTo>
                  <a:lnTo>
                    <a:pt x="9609" y="2918"/>
                  </a:lnTo>
                  <a:lnTo>
                    <a:pt x="9001" y="2918"/>
                  </a:lnTo>
                  <a:lnTo>
                    <a:pt x="9978" y="1941"/>
                  </a:lnTo>
                  <a:cubicBezTo>
                    <a:pt x="10037" y="1882"/>
                    <a:pt x="10037" y="1751"/>
                    <a:pt x="9978" y="1691"/>
                  </a:cubicBezTo>
                  <a:cubicBezTo>
                    <a:pt x="9948" y="1667"/>
                    <a:pt x="9903" y="1656"/>
                    <a:pt x="9859" y="1656"/>
                  </a:cubicBezTo>
                  <a:cubicBezTo>
                    <a:pt x="9814" y="1656"/>
                    <a:pt x="9769" y="1667"/>
                    <a:pt x="9740" y="1691"/>
                  </a:cubicBezTo>
                  <a:lnTo>
                    <a:pt x="8763" y="2679"/>
                  </a:lnTo>
                  <a:lnTo>
                    <a:pt x="8763" y="2072"/>
                  </a:lnTo>
                  <a:lnTo>
                    <a:pt x="10252" y="584"/>
                  </a:lnTo>
                  <a:close/>
                  <a:moveTo>
                    <a:pt x="4739" y="2537"/>
                  </a:moveTo>
                  <a:cubicBezTo>
                    <a:pt x="5894" y="2537"/>
                    <a:pt x="6942" y="2977"/>
                    <a:pt x="7739" y="3703"/>
                  </a:cubicBezTo>
                  <a:lnTo>
                    <a:pt x="4620" y="6811"/>
                  </a:lnTo>
                  <a:cubicBezTo>
                    <a:pt x="4560" y="6870"/>
                    <a:pt x="4560" y="7001"/>
                    <a:pt x="4620" y="7049"/>
                  </a:cubicBezTo>
                  <a:cubicBezTo>
                    <a:pt x="4656" y="7085"/>
                    <a:pt x="4703" y="7097"/>
                    <a:pt x="4739" y="7097"/>
                  </a:cubicBezTo>
                  <a:cubicBezTo>
                    <a:pt x="4787" y="7097"/>
                    <a:pt x="4834" y="7085"/>
                    <a:pt x="4858" y="7049"/>
                  </a:cubicBezTo>
                  <a:lnTo>
                    <a:pt x="5632" y="6275"/>
                  </a:lnTo>
                  <a:cubicBezTo>
                    <a:pt x="5775" y="6478"/>
                    <a:pt x="5846" y="6692"/>
                    <a:pt x="5846" y="6930"/>
                  </a:cubicBezTo>
                  <a:cubicBezTo>
                    <a:pt x="5846" y="7549"/>
                    <a:pt x="5358" y="8037"/>
                    <a:pt x="4739" y="8037"/>
                  </a:cubicBezTo>
                  <a:cubicBezTo>
                    <a:pt x="4132" y="8037"/>
                    <a:pt x="3644" y="7549"/>
                    <a:pt x="3644" y="6930"/>
                  </a:cubicBezTo>
                  <a:cubicBezTo>
                    <a:pt x="3644" y="6323"/>
                    <a:pt x="4132" y="5835"/>
                    <a:pt x="4739" y="5835"/>
                  </a:cubicBezTo>
                  <a:cubicBezTo>
                    <a:pt x="4822" y="5835"/>
                    <a:pt x="4882" y="5835"/>
                    <a:pt x="4953" y="5847"/>
                  </a:cubicBezTo>
                  <a:cubicBezTo>
                    <a:pt x="4962" y="5848"/>
                    <a:pt x="4970" y="5848"/>
                    <a:pt x="4979" y="5848"/>
                  </a:cubicBezTo>
                  <a:cubicBezTo>
                    <a:pt x="5055" y="5848"/>
                    <a:pt x="5133" y="5801"/>
                    <a:pt x="5144" y="5716"/>
                  </a:cubicBezTo>
                  <a:cubicBezTo>
                    <a:pt x="5156" y="5620"/>
                    <a:pt x="5096" y="5537"/>
                    <a:pt x="5013" y="5525"/>
                  </a:cubicBezTo>
                  <a:cubicBezTo>
                    <a:pt x="4918" y="5513"/>
                    <a:pt x="4834" y="5489"/>
                    <a:pt x="4739" y="5489"/>
                  </a:cubicBezTo>
                  <a:cubicBezTo>
                    <a:pt x="3941" y="5489"/>
                    <a:pt x="3298" y="6144"/>
                    <a:pt x="3298" y="6942"/>
                  </a:cubicBezTo>
                  <a:cubicBezTo>
                    <a:pt x="3298" y="7740"/>
                    <a:pt x="3953" y="8383"/>
                    <a:pt x="4739" y="8383"/>
                  </a:cubicBezTo>
                  <a:cubicBezTo>
                    <a:pt x="5549" y="8383"/>
                    <a:pt x="6192" y="7728"/>
                    <a:pt x="6192" y="6942"/>
                  </a:cubicBezTo>
                  <a:cubicBezTo>
                    <a:pt x="6192" y="6609"/>
                    <a:pt x="6084" y="6299"/>
                    <a:pt x="5870" y="6049"/>
                  </a:cubicBezTo>
                  <a:lnTo>
                    <a:pt x="6406" y="5513"/>
                  </a:lnTo>
                  <a:cubicBezTo>
                    <a:pt x="6751" y="5906"/>
                    <a:pt x="6942" y="6418"/>
                    <a:pt x="6942" y="6942"/>
                  </a:cubicBezTo>
                  <a:cubicBezTo>
                    <a:pt x="6942" y="8156"/>
                    <a:pt x="5965" y="9133"/>
                    <a:pt x="4739" y="9133"/>
                  </a:cubicBezTo>
                  <a:cubicBezTo>
                    <a:pt x="3525" y="9133"/>
                    <a:pt x="2536" y="8156"/>
                    <a:pt x="2536" y="6942"/>
                  </a:cubicBezTo>
                  <a:cubicBezTo>
                    <a:pt x="2536" y="5716"/>
                    <a:pt x="3525" y="4739"/>
                    <a:pt x="4739" y="4739"/>
                  </a:cubicBezTo>
                  <a:cubicBezTo>
                    <a:pt x="5120" y="4739"/>
                    <a:pt x="5477" y="4823"/>
                    <a:pt x="5787" y="5001"/>
                  </a:cubicBezTo>
                  <a:cubicBezTo>
                    <a:pt x="5812" y="5016"/>
                    <a:pt x="5840" y="5022"/>
                    <a:pt x="5868" y="5022"/>
                  </a:cubicBezTo>
                  <a:cubicBezTo>
                    <a:pt x="5930" y="5022"/>
                    <a:pt x="5992" y="4988"/>
                    <a:pt x="6025" y="4930"/>
                  </a:cubicBezTo>
                  <a:cubicBezTo>
                    <a:pt x="6073" y="4834"/>
                    <a:pt x="6037" y="4739"/>
                    <a:pt x="5953" y="4692"/>
                  </a:cubicBezTo>
                  <a:cubicBezTo>
                    <a:pt x="5572" y="4501"/>
                    <a:pt x="5156" y="4370"/>
                    <a:pt x="4739" y="4370"/>
                  </a:cubicBezTo>
                  <a:cubicBezTo>
                    <a:pt x="3346" y="4370"/>
                    <a:pt x="2203" y="5525"/>
                    <a:pt x="2203" y="6918"/>
                  </a:cubicBezTo>
                  <a:cubicBezTo>
                    <a:pt x="2203" y="8323"/>
                    <a:pt x="3346" y="9466"/>
                    <a:pt x="4739" y="9466"/>
                  </a:cubicBezTo>
                  <a:cubicBezTo>
                    <a:pt x="6144" y="9466"/>
                    <a:pt x="7287" y="8323"/>
                    <a:pt x="7287" y="6918"/>
                  </a:cubicBezTo>
                  <a:cubicBezTo>
                    <a:pt x="7287" y="6299"/>
                    <a:pt x="7061" y="5716"/>
                    <a:pt x="6668" y="5239"/>
                  </a:cubicBezTo>
                  <a:lnTo>
                    <a:pt x="7204" y="4704"/>
                  </a:lnTo>
                  <a:cubicBezTo>
                    <a:pt x="7751" y="5311"/>
                    <a:pt x="8049" y="6085"/>
                    <a:pt x="8049" y="6918"/>
                  </a:cubicBezTo>
                  <a:cubicBezTo>
                    <a:pt x="8049" y="8740"/>
                    <a:pt x="6561" y="10228"/>
                    <a:pt x="4739" y="10228"/>
                  </a:cubicBezTo>
                  <a:cubicBezTo>
                    <a:pt x="2929" y="10228"/>
                    <a:pt x="1441" y="8740"/>
                    <a:pt x="1441" y="6918"/>
                  </a:cubicBezTo>
                  <a:cubicBezTo>
                    <a:pt x="1441" y="5108"/>
                    <a:pt x="2929" y="3620"/>
                    <a:pt x="4739" y="3620"/>
                  </a:cubicBezTo>
                  <a:cubicBezTo>
                    <a:pt x="5382" y="3620"/>
                    <a:pt x="5989" y="3799"/>
                    <a:pt x="6525" y="4132"/>
                  </a:cubicBezTo>
                  <a:cubicBezTo>
                    <a:pt x="6558" y="4151"/>
                    <a:pt x="6594" y="4161"/>
                    <a:pt x="6628" y="4161"/>
                  </a:cubicBezTo>
                  <a:cubicBezTo>
                    <a:pt x="6679" y="4161"/>
                    <a:pt x="6727" y="4139"/>
                    <a:pt x="6763" y="4096"/>
                  </a:cubicBezTo>
                  <a:cubicBezTo>
                    <a:pt x="6811" y="4025"/>
                    <a:pt x="6799" y="3918"/>
                    <a:pt x="6727" y="3858"/>
                  </a:cubicBezTo>
                  <a:cubicBezTo>
                    <a:pt x="6144" y="3477"/>
                    <a:pt x="5453" y="3275"/>
                    <a:pt x="4763" y="3275"/>
                  </a:cubicBezTo>
                  <a:cubicBezTo>
                    <a:pt x="2751" y="3275"/>
                    <a:pt x="1108" y="4918"/>
                    <a:pt x="1108" y="6918"/>
                  </a:cubicBezTo>
                  <a:cubicBezTo>
                    <a:pt x="1108" y="8930"/>
                    <a:pt x="2751" y="10573"/>
                    <a:pt x="4763" y="10573"/>
                  </a:cubicBezTo>
                  <a:cubicBezTo>
                    <a:pt x="6763" y="10573"/>
                    <a:pt x="8406" y="8930"/>
                    <a:pt x="8406" y="6918"/>
                  </a:cubicBezTo>
                  <a:cubicBezTo>
                    <a:pt x="8406" y="6013"/>
                    <a:pt x="8061" y="5132"/>
                    <a:pt x="7454" y="4465"/>
                  </a:cubicBezTo>
                  <a:lnTo>
                    <a:pt x="7989" y="3930"/>
                  </a:lnTo>
                  <a:cubicBezTo>
                    <a:pt x="8704" y="4739"/>
                    <a:pt x="9144" y="5775"/>
                    <a:pt x="9144" y="6942"/>
                  </a:cubicBezTo>
                  <a:cubicBezTo>
                    <a:pt x="9144" y="9359"/>
                    <a:pt x="7168" y="11347"/>
                    <a:pt x="4739" y="11347"/>
                  </a:cubicBezTo>
                  <a:cubicBezTo>
                    <a:pt x="2322" y="11347"/>
                    <a:pt x="334" y="9359"/>
                    <a:pt x="334" y="6942"/>
                  </a:cubicBezTo>
                  <a:cubicBezTo>
                    <a:pt x="334" y="4513"/>
                    <a:pt x="2322" y="2537"/>
                    <a:pt x="4739" y="2537"/>
                  </a:cubicBezTo>
                  <a:close/>
                  <a:moveTo>
                    <a:pt x="10403" y="1"/>
                  </a:moveTo>
                  <a:cubicBezTo>
                    <a:pt x="10360" y="1"/>
                    <a:pt x="10315" y="16"/>
                    <a:pt x="10275" y="48"/>
                  </a:cubicBezTo>
                  <a:lnTo>
                    <a:pt x="8466" y="1882"/>
                  </a:lnTo>
                  <a:cubicBezTo>
                    <a:pt x="8430" y="1906"/>
                    <a:pt x="8418" y="1953"/>
                    <a:pt x="8418" y="1989"/>
                  </a:cubicBezTo>
                  <a:lnTo>
                    <a:pt x="8418" y="3025"/>
                  </a:lnTo>
                  <a:lnTo>
                    <a:pt x="7978" y="3465"/>
                  </a:lnTo>
                  <a:cubicBezTo>
                    <a:pt x="7120" y="2679"/>
                    <a:pt x="5989" y="2203"/>
                    <a:pt x="4739" y="2203"/>
                  </a:cubicBezTo>
                  <a:cubicBezTo>
                    <a:pt x="2120" y="2203"/>
                    <a:pt x="0" y="4334"/>
                    <a:pt x="0" y="6954"/>
                  </a:cubicBezTo>
                  <a:cubicBezTo>
                    <a:pt x="0" y="9573"/>
                    <a:pt x="2120" y="11692"/>
                    <a:pt x="4739" y="11692"/>
                  </a:cubicBezTo>
                  <a:cubicBezTo>
                    <a:pt x="7358" y="11692"/>
                    <a:pt x="9490" y="9573"/>
                    <a:pt x="9490" y="6954"/>
                  </a:cubicBezTo>
                  <a:cubicBezTo>
                    <a:pt x="9490" y="5704"/>
                    <a:pt x="9013" y="4573"/>
                    <a:pt x="8228" y="3715"/>
                  </a:cubicBezTo>
                  <a:lnTo>
                    <a:pt x="8668" y="3275"/>
                  </a:lnTo>
                  <a:lnTo>
                    <a:pt x="9704" y="3275"/>
                  </a:lnTo>
                  <a:cubicBezTo>
                    <a:pt x="9740" y="3275"/>
                    <a:pt x="9787" y="3263"/>
                    <a:pt x="9823" y="3227"/>
                  </a:cubicBezTo>
                  <a:lnTo>
                    <a:pt x="11645" y="1394"/>
                  </a:lnTo>
                  <a:cubicBezTo>
                    <a:pt x="11680" y="1346"/>
                    <a:pt x="11692" y="1263"/>
                    <a:pt x="11668" y="1203"/>
                  </a:cubicBezTo>
                  <a:cubicBezTo>
                    <a:pt x="11633" y="1144"/>
                    <a:pt x="11573" y="1096"/>
                    <a:pt x="11502" y="1096"/>
                  </a:cubicBezTo>
                  <a:lnTo>
                    <a:pt x="10573" y="1096"/>
                  </a:lnTo>
                  <a:lnTo>
                    <a:pt x="10573" y="179"/>
                  </a:lnTo>
                  <a:cubicBezTo>
                    <a:pt x="10573" y="108"/>
                    <a:pt x="10537" y="48"/>
                    <a:pt x="10466" y="12"/>
                  </a:cubicBezTo>
                  <a:cubicBezTo>
                    <a:pt x="10446" y="5"/>
                    <a:pt x="10425" y="1"/>
                    <a:pt x="10403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374A604-F2D1-600A-4072-8C397C9B6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402" b="74195"/>
          <a:stretch/>
        </p:blipFill>
        <p:spPr>
          <a:xfrm>
            <a:off x="4977578" y="1147715"/>
            <a:ext cx="4154310" cy="13527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AB0437-9E61-6906-EF82-428B1DE2C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780" t="85234" r="7030" b="3795"/>
          <a:stretch/>
        </p:blipFill>
        <p:spPr>
          <a:xfrm>
            <a:off x="4104772" y="3568367"/>
            <a:ext cx="5045466" cy="952531"/>
          </a:xfrm>
          <a:prstGeom prst="rect">
            <a:avLst/>
          </a:prstGeom>
        </p:spPr>
      </p:pic>
      <p:cxnSp>
        <p:nvCxnSpPr>
          <p:cNvPr id="105" name="Google Shape;215;p35">
            <a:extLst>
              <a:ext uri="{FF2B5EF4-FFF2-40B4-BE49-F238E27FC236}">
                <a16:creationId xmlns:a16="http://schemas.microsoft.com/office/drawing/2014/main" id="{440BE182-D73D-EB27-F462-C26FC7C88F94}"/>
              </a:ext>
            </a:extLst>
          </p:cNvPr>
          <p:cNvCxnSpPr>
            <a:cxnSpLocks/>
          </p:cNvCxnSpPr>
          <p:nvPr/>
        </p:nvCxnSpPr>
        <p:spPr>
          <a:xfrm>
            <a:off x="4989690" y="4831514"/>
            <a:ext cx="415431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6" name="Google Shape;9482;p73">
            <a:extLst>
              <a:ext uri="{FF2B5EF4-FFF2-40B4-BE49-F238E27FC236}">
                <a16:creationId xmlns:a16="http://schemas.microsoft.com/office/drawing/2014/main" id="{9BBC01C3-42F9-4669-7C28-5C5B38662270}"/>
              </a:ext>
            </a:extLst>
          </p:cNvPr>
          <p:cNvGrpSpPr/>
          <p:nvPr/>
        </p:nvGrpSpPr>
        <p:grpSpPr>
          <a:xfrm>
            <a:off x="4150548" y="2995160"/>
            <a:ext cx="362991" cy="290018"/>
            <a:chOff x="3049653" y="2321468"/>
            <a:chExt cx="362991" cy="290018"/>
          </a:xfrm>
        </p:grpSpPr>
        <p:sp>
          <p:nvSpPr>
            <p:cNvPr id="107" name="Google Shape;9483;p73">
              <a:extLst>
                <a:ext uri="{FF2B5EF4-FFF2-40B4-BE49-F238E27FC236}">
                  <a16:creationId xmlns:a16="http://schemas.microsoft.com/office/drawing/2014/main" id="{8C399F4C-7301-0EC8-B3CB-9A1DA12B0017}"/>
                </a:ext>
              </a:extLst>
            </p:cNvPr>
            <p:cNvSpPr/>
            <p:nvPr/>
          </p:nvSpPr>
          <p:spPr>
            <a:xfrm>
              <a:off x="3280290" y="2429690"/>
              <a:ext cx="29913" cy="73957"/>
            </a:xfrm>
            <a:custGeom>
              <a:avLst/>
              <a:gdLst/>
              <a:ahLst/>
              <a:cxnLst/>
              <a:rect l="l" t="t" r="r" b="b"/>
              <a:pathLst>
                <a:path w="942" h="2329" extrusionOk="0">
                  <a:moveTo>
                    <a:pt x="200" y="1"/>
                  </a:moveTo>
                  <a:cubicBezTo>
                    <a:pt x="158" y="1"/>
                    <a:pt x="114" y="16"/>
                    <a:pt x="72" y="45"/>
                  </a:cubicBezTo>
                  <a:cubicBezTo>
                    <a:pt x="13" y="93"/>
                    <a:pt x="13" y="200"/>
                    <a:pt x="72" y="283"/>
                  </a:cubicBezTo>
                  <a:cubicBezTo>
                    <a:pt x="572" y="772"/>
                    <a:pt x="572" y="1569"/>
                    <a:pt x="72" y="2046"/>
                  </a:cubicBezTo>
                  <a:cubicBezTo>
                    <a:pt x="1" y="2129"/>
                    <a:pt x="1" y="2224"/>
                    <a:pt x="72" y="2284"/>
                  </a:cubicBezTo>
                  <a:cubicBezTo>
                    <a:pt x="102" y="2313"/>
                    <a:pt x="144" y="2328"/>
                    <a:pt x="187" y="2328"/>
                  </a:cubicBezTo>
                  <a:cubicBezTo>
                    <a:pt x="230" y="2328"/>
                    <a:pt x="275" y="2313"/>
                    <a:pt x="310" y="2284"/>
                  </a:cubicBezTo>
                  <a:cubicBezTo>
                    <a:pt x="941" y="1665"/>
                    <a:pt x="941" y="664"/>
                    <a:pt x="310" y="45"/>
                  </a:cubicBezTo>
                  <a:cubicBezTo>
                    <a:pt x="280" y="16"/>
                    <a:pt x="242" y="1"/>
                    <a:pt x="200" y="1"/>
                  </a:cubicBezTo>
                  <a:close/>
                </a:path>
              </a:pathLst>
            </a:custGeom>
            <a:solidFill>
              <a:srgbClr val="93E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84;p73">
              <a:extLst>
                <a:ext uri="{FF2B5EF4-FFF2-40B4-BE49-F238E27FC236}">
                  <a16:creationId xmlns:a16="http://schemas.microsoft.com/office/drawing/2014/main" id="{95F4558B-72DD-6402-F686-6E9B4B3E1667}"/>
                </a:ext>
              </a:extLst>
            </p:cNvPr>
            <p:cNvSpPr/>
            <p:nvPr/>
          </p:nvSpPr>
          <p:spPr>
            <a:xfrm>
              <a:off x="3317729" y="2392250"/>
              <a:ext cx="49570" cy="148836"/>
            </a:xfrm>
            <a:custGeom>
              <a:avLst/>
              <a:gdLst/>
              <a:ahLst/>
              <a:cxnLst/>
              <a:rect l="l" t="t" r="r" b="b"/>
              <a:pathLst>
                <a:path w="1561" h="4687" extrusionOk="0">
                  <a:moveTo>
                    <a:pt x="183" y="1"/>
                  </a:moveTo>
                  <a:cubicBezTo>
                    <a:pt x="140" y="1"/>
                    <a:pt x="96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1191" y="1415"/>
                    <a:pt x="1191" y="3272"/>
                    <a:pt x="60" y="4403"/>
                  </a:cubicBezTo>
                  <a:cubicBezTo>
                    <a:pt x="0" y="4475"/>
                    <a:pt x="0" y="4582"/>
                    <a:pt x="60" y="4641"/>
                  </a:cubicBezTo>
                  <a:cubicBezTo>
                    <a:pt x="90" y="4671"/>
                    <a:pt x="131" y="4686"/>
                    <a:pt x="175" y="4686"/>
                  </a:cubicBezTo>
                  <a:cubicBezTo>
                    <a:pt x="218" y="4686"/>
                    <a:pt x="262" y="4671"/>
                    <a:pt x="298" y="4641"/>
                  </a:cubicBezTo>
                  <a:cubicBezTo>
                    <a:pt x="1560" y="3379"/>
                    <a:pt x="1560" y="1308"/>
                    <a:pt x="298" y="46"/>
                  </a:cubicBezTo>
                  <a:cubicBezTo>
                    <a:pt x="268" y="16"/>
                    <a:pt x="227" y="1"/>
                    <a:pt x="183" y="1"/>
                  </a:cubicBezTo>
                  <a:close/>
                </a:path>
              </a:pathLst>
            </a:custGeom>
            <a:solidFill>
              <a:srgbClr val="93E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85;p73">
              <a:extLst>
                <a:ext uri="{FF2B5EF4-FFF2-40B4-BE49-F238E27FC236}">
                  <a16:creationId xmlns:a16="http://schemas.microsoft.com/office/drawing/2014/main" id="{A613A8B0-5656-CDC3-0E14-245A5AEBFBAC}"/>
                </a:ext>
              </a:extLst>
            </p:cNvPr>
            <p:cNvSpPr/>
            <p:nvPr/>
          </p:nvSpPr>
          <p:spPr>
            <a:xfrm>
              <a:off x="3354406" y="2355954"/>
              <a:ext cx="58239" cy="222317"/>
            </a:xfrm>
            <a:custGeom>
              <a:avLst/>
              <a:gdLst/>
              <a:ahLst/>
              <a:cxnLst/>
              <a:rect l="l" t="t" r="r" b="b"/>
              <a:pathLst>
                <a:path w="1834" h="7001" extrusionOk="0">
                  <a:moveTo>
                    <a:pt x="174" y="1"/>
                  </a:moveTo>
                  <a:cubicBezTo>
                    <a:pt x="131" y="1"/>
                    <a:pt x="90" y="16"/>
                    <a:pt x="60" y="46"/>
                  </a:cubicBezTo>
                  <a:cubicBezTo>
                    <a:pt x="0" y="105"/>
                    <a:pt x="0" y="200"/>
                    <a:pt x="60" y="284"/>
                  </a:cubicBezTo>
                  <a:cubicBezTo>
                    <a:pt x="1834" y="2046"/>
                    <a:pt x="1834" y="4939"/>
                    <a:pt x="60" y="6713"/>
                  </a:cubicBezTo>
                  <a:cubicBezTo>
                    <a:pt x="0" y="6773"/>
                    <a:pt x="0" y="6868"/>
                    <a:pt x="60" y="6951"/>
                  </a:cubicBezTo>
                  <a:cubicBezTo>
                    <a:pt x="88" y="6985"/>
                    <a:pt x="128" y="7000"/>
                    <a:pt x="169" y="7000"/>
                  </a:cubicBezTo>
                  <a:cubicBezTo>
                    <a:pt x="214" y="7000"/>
                    <a:pt x="261" y="6982"/>
                    <a:pt x="298" y="6951"/>
                  </a:cubicBezTo>
                  <a:cubicBezTo>
                    <a:pt x="1227" y="6023"/>
                    <a:pt x="1727" y="4808"/>
                    <a:pt x="1727" y="3498"/>
                  </a:cubicBezTo>
                  <a:cubicBezTo>
                    <a:pt x="1727" y="2189"/>
                    <a:pt x="1227" y="962"/>
                    <a:pt x="298" y="46"/>
                  </a:cubicBezTo>
                  <a:cubicBezTo>
                    <a:pt x="262" y="16"/>
                    <a:pt x="218" y="1"/>
                    <a:pt x="174" y="1"/>
                  </a:cubicBezTo>
                  <a:close/>
                </a:path>
              </a:pathLst>
            </a:custGeom>
            <a:solidFill>
              <a:srgbClr val="93E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9486;p73">
              <a:extLst>
                <a:ext uri="{FF2B5EF4-FFF2-40B4-BE49-F238E27FC236}">
                  <a16:creationId xmlns:a16="http://schemas.microsoft.com/office/drawing/2014/main" id="{5A149313-FB4F-57D5-8890-1FBF0B197671}"/>
                </a:ext>
              </a:extLst>
            </p:cNvPr>
            <p:cNvSpPr/>
            <p:nvPr/>
          </p:nvSpPr>
          <p:spPr>
            <a:xfrm>
              <a:off x="3049653" y="2321468"/>
              <a:ext cx="210250" cy="290018"/>
            </a:xfrm>
            <a:custGeom>
              <a:avLst/>
              <a:gdLst/>
              <a:ahLst/>
              <a:cxnLst/>
              <a:rect l="l" t="t" r="r" b="b"/>
              <a:pathLst>
                <a:path w="6621" h="9133" extrusionOk="0">
                  <a:moveTo>
                    <a:pt x="5216" y="1072"/>
                  </a:moveTo>
                  <a:lnTo>
                    <a:pt x="5216" y="8097"/>
                  </a:lnTo>
                  <a:cubicBezTo>
                    <a:pt x="4156" y="7751"/>
                    <a:pt x="3287" y="7037"/>
                    <a:pt x="2739" y="6061"/>
                  </a:cubicBezTo>
                  <a:lnTo>
                    <a:pt x="2739" y="3084"/>
                  </a:lnTo>
                  <a:cubicBezTo>
                    <a:pt x="3275" y="2120"/>
                    <a:pt x="4156" y="1405"/>
                    <a:pt x="5216" y="1072"/>
                  </a:cubicBezTo>
                  <a:close/>
                  <a:moveTo>
                    <a:pt x="5716" y="0"/>
                  </a:moveTo>
                  <a:cubicBezTo>
                    <a:pt x="5430" y="0"/>
                    <a:pt x="5216" y="215"/>
                    <a:pt x="5216" y="501"/>
                  </a:cubicBezTo>
                  <a:lnTo>
                    <a:pt x="5216" y="691"/>
                  </a:lnTo>
                  <a:cubicBezTo>
                    <a:pt x="4049" y="1048"/>
                    <a:pt x="3096" y="1810"/>
                    <a:pt x="2489" y="2858"/>
                  </a:cubicBezTo>
                  <a:lnTo>
                    <a:pt x="1227" y="2858"/>
                  </a:lnTo>
                  <a:cubicBezTo>
                    <a:pt x="549" y="2858"/>
                    <a:pt x="13" y="3394"/>
                    <a:pt x="13" y="4061"/>
                  </a:cubicBezTo>
                  <a:lnTo>
                    <a:pt x="13" y="5037"/>
                  </a:lnTo>
                  <a:cubicBezTo>
                    <a:pt x="1" y="5692"/>
                    <a:pt x="489" y="6227"/>
                    <a:pt x="1120" y="6275"/>
                  </a:cubicBezTo>
                  <a:cubicBezTo>
                    <a:pt x="1203" y="6275"/>
                    <a:pt x="1287" y="6216"/>
                    <a:pt x="1299" y="6132"/>
                  </a:cubicBezTo>
                  <a:cubicBezTo>
                    <a:pt x="1299" y="6037"/>
                    <a:pt x="1239" y="5966"/>
                    <a:pt x="1144" y="5954"/>
                  </a:cubicBezTo>
                  <a:cubicBezTo>
                    <a:pt x="703" y="5918"/>
                    <a:pt x="346" y="5537"/>
                    <a:pt x="346" y="5073"/>
                  </a:cubicBezTo>
                  <a:lnTo>
                    <a:pt x="346" y="4084"/>
                  </a:lnTo>
                  <a:cubicBezTo>
                    <a:pt x="346" y="3608"/>
                    <a:pt x="727" y="3215"/>
                    <a:pt x="1227" y="3215"/>
                  </a:cubicBezTo>
                  <a:lnTo>
                    <a:pt x="2418" y="3215"/>
                  </a:lnTo>
                  <a:lnTo>
                    <a:pt x="2418" y="5954"/>
                  </a:lnTo>
                  <a:lnTo>
                    <a:pt x="1918" y="5954"/>
                  </a:lnTo>
                  <a:cubicBezTo>
                    <a:pt x="1834" y="5954"/>
                    <a:pt x="1763" y="6025"/>
                    <a:pt x="1763" y="6108"/>
                  </a:cubicBezTo>
                  <a:cubicBezTo>
                    <a:pt x="1763" y="6204"/>
                    <a:pt x="1834" y="6275"/>
                    <a:pt x="1918" y="6275"/>
                  </a:cubicBezTo>
                  <a:lnTo>
                    <a:pt x="2489" y="6275"/>
                  </a:lnTo>
                  <a:cubicBezTo>
                    <a:pt x="3096" y="7323"/>
                    <a:pt x="4049" y="8097"/>
                    <a:pt x="5216" y="8430"/>
                  </a:cubicBezTo>
                  <a:lnTo>
                    <a:pt x="5216" y="8633"/>
                  </a:lnTo>
                  <a:cubicBezTo>
                    <a:pt x="5216" y="8906"/>
                    <a:pt x="5430" y="9133"/>
                    <a:pt x="5716" y="9133"/>
                  </a:cubicBezTo>
                  <a:lnTo>
                    <a:pt x="6121" y="9133"/>
                  </a:lnTo>
                  <a:cubicBezTo>
                    <a:pt x="6406" y="9133"/>
                    <a:pt x="6621" y="8906"/>
                    <a:pt x="6621" y="8633"/>
                  </a:cubicBezTo>
                  <a:lnTo>
                    <a:pt x="6621" y="4953"/>
                  </a:lnTo>
                  <a:cubicBezTo>
                    <a:pt x="6621" y="4858"/>
                    <a:pt x="6549" y="4787"/>
                    <a:pt x="6466" y="4787"/>
                  </a:cubicBezTo>
                  <a:cubicBezTo>
                    <a:pt x="6371" y="4787"/>
                    <a:pt x="6299" y="4858"/>
                    <a:pt x="6299" y="4953"/>
                  </a:cubicBezTo>
                  <a:lnTo>
                    <a:pt x="6299" y="8633"/>
                  </a:lnTo>
                  <a:cubicBezTo>
                    <a:pt x="6299" y="8728"/>
                    <a:pt x="6228" y="8811"/>
                    <a:pt x="6121" y="8811"/>
                  </a:cubicBezTo>
                  <a:lnTo>
                    <a:pt x="5716" y="8811"/>
                  </a:lnTo>
                  <a:cubicBezTo>
                    <a:pt x="5609" y="8811"/>
                    <a:pt x="5537" y="8728"/>
                    <a:pt x="5537" y="8633"/>
                  </a:cubicBezTo>
                  <a:lnTo>
                    <a:pt x="5537" y="501"/>
                  </a:lnTo>
                  <a:cubicBezTo>
                    <a:pt x="5537" y="393"/>
                    <a:pt x="5609" y="322"/>
                    <a:pt x="5716" y="322"/>
                  </a:cubicBezTo>
                  <a:lnTo>
                    <a:pt x="6121" y="322"/>
                  </a:lnTo>
                  <a:cubicBezTo>
                    <a:pt x="6228" y="322"/>
                    <a:pt x="6299" y="393"/>
                    <a:pt x="6299" y="501"/>
                  </a:cubicBezTo>
                  <a:lnTo>
                    <a:pt x="6299" y="4180"/>
                  </a:lnTo>
                  <a:cubicBezTo>
                    <a:pt x="6299" y="4263"/>
                    <a:pt x="6371" y="4346"/>
                    <a:pt x="6466" y="4346"/>
                  </a:cubicBezTo>
                  <a:cubicBezTo>
                    <a:pt x="6549" y="4346"/>
                    <a:pt x="6621" y="4263"/>
                    <a:pt x="6621" y="4180"/>
                  </a:cubicBezTo>
                  <a:lnTo>
                    <a:pt x="6621" y="501"/>
                  </a:lnTo>
                  <a:cubicBezTo>
                    <a:pt x="6621" y="215"/>
                    <a:pt x="6406" y="0"/>
                    <a:pt x="6121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&quot;Con Men &amp; Con Women&quot;: Fraud Masters Controversy by Slidesgo">
  <a:themeElements>
    <a:clrScheme name="Simple Light">
      <a:dk1>
        <a:srgbClr val="251C00"/>
      </a:dk1>
      <a:lt1>
        <a:srgbClr val="A07F05"/>
      </a:lt1>
      <a:dk2>
        <a:srgbClr val="FAF1E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AF1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65</Words>
  <Application>Microsoft Macintosh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Dosis</vt:lpstr>
      <vt:lpstr>Playfair Display</vt:lpstr>
      <vt:lpstr>"Con Men &amp; Con Women": Fraud Masters Controversy by Slidesgo</vt:lpstr>
      <vt:lpstr>CUSTOM MP3 PLAYER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Colin Williams</cp:lastModifiedBy>
  <cp:revision>8</cp:revision>
  <dcterms:modified xsi:type="dcterms:W3CDTF">2022-04-27T03:13:13Z</dcterms:modified>
</cp:coreProperties>
</file>