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Inter SemiBold"/>
      <p:regular r:id="rId8"/>
      <p:bold r:id="rId9"/>
      <p:italic r:id="rId10"/>
      <p:boldItalic r:id="rId11"/>
    </p:embeddedFont>
    <p:embeddedFont>
      <p:font typeface="Inter Light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nterSemiBold-regular.fntdata"/><Relationship Id="rId11" Type="http://schemas.openxmlformats.org/officeDocument/2006/relationships/font" Target="fonts/InterSemiBold-boldItalic.fntdata"/><Relationship Id="rId10" Type="http://schemas.openxmlformats.org/officeDocument/2006/relationships/font" Target="fonts/InterSemiBold-italic.fntdata"/><Relationship Id="rId13" Type="http://schemas.openxmlformats.org/officeDocument/2006/relationships/font" Target="fonts/InterLight-bold.fntdata"/><Relationship Id="rId12" Type="http://schemas.openxmlformats.org/officeDocument/2006/relationships/font" Target="fonts/InterLight-regular.fntdata"/><Relationship Id="rId15" Type="http://schemas.openxmlformats.org/officeDocument/2006/relationships/font" Target="fonts/InterLight-boldItalic.fntdata"/><Relationship Id="rId14" Type="http://schemas.openxmlformats.org/officeDocument/2006/relationships/font" Target="fonts/InterLight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e0058e0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e0058e0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</a:pPr>
            <a:r>
              <a:rPr lang="en"/>
              <a:t>Python Paint is an attempt to make a clone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Microsoft Paint in Python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The purpose of making this was so that I could better understand what went into making applications like pain and photoshop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The feature that looks the coolest to me is the fact that we have a full color picker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Python Paint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800"/>
              <a:t>By: Edward Kagan</a:t>
            </a:r>
            <a:endParaRPr b="0" sz="1800"/>
          </a:p>
        </p:txBody>
      </p:sp>
      <p:sp>
        <p:nvSpPr>
          <p:cNvPr id="386" name="Google Shape;386;p5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3" title="Screenshot 2025-04-21 1835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75" y="152400"/>
            <a:ext cx="4123025" cy="2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 title="Screenshot 2025-04-21 1837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37" y="2571750"/>
            <a:ext cx="4119299" cy="24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