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tropix" charset="1" panose="00000000000000000000"/>
      <p:regular r:id="rId10"/>
    </p:embeddedFont>
    <p:embeddedFont>
      <p:font typeface="Arcade Gamer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https://github.com/ksu-is/QuestMasters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4954">
                <a:alpha val="100000"/>
              </a:srgbClr>
            </a:gs>
            <a:gs pos="100000">
              <a:srgbClr val="749194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1511"/>
            <a:ext cx="18288000" cy="8848595"/>
            <a:chOff x="0" y="0"/>
            <a:chExt cx="24384000" cy="11798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626903" y="0"/>
              <a:ext cx="15757097" cy="11798126"/>
            </a:xfrm>
            <a:custGeom>
              <a:avLst/>
              <a:gdLst/>
              <a:ahLst/>
              <a:cxnLst/>
              <a:rect r="r" b="b" t="t" l="l"/>
              <a:pathLst>
                <a:path h="11798126" w="15757097">
                  <a:moveTo>
                    <a:pt x="0" y="0"/>
                  </a:moveTo>
                  <a:lnTo>
                    <a:pt x="15757097" y="0"/>
                  </a:lnTo>
                  <a:lnTo>
                    <a:pt x="15757097" y="11798126"/>
                  </a:lnTo>
                  <a:lnTo>
                    <a:pt x="0" y="11798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757097" cy="11798126"/>
            </a:xfrm>
            <a:custGeom>
              <a:avLst/>
              <a:gdLst/>
              <a:ahLst/>
              <a:cxnLst/>
              <a:rect r="r" b="b" t="t" l="l"/>
              <a:pathLst>
                <a:path h="11798126" w="15757097">
                  <a:moveTo>
                    <a:pt x="0" y="0"/>
                  </a:moveTo>
                  <a:lnTo>
                    <a:pt x="15757097" y="0"/>
                  </a:lnTo>
                  <a:lnTo>
                    <a:pt x="15757097" y="11798126"/>
                  </a:lnTo>
                  <a:lnTo>
                    <a:pt x="0" y="11798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599288" y="2041990"/>
            <a:ext cx="11817822" cy="8848595"/>
          </a:xfrm>
          <a:custGeom>
            <a:avLst/>
            <a:gdLst/>
            <a:ahLst/>
            <a:cxnLst/>
            <a:rect r="r" b="b" t="t" l="l"/>
            <a:pathLst>
              <a:path h="8848595" w="11817822">
                <a:moveTo>
                  <a:pt x="0" y="0"/>
                </a:moveTo>
                <a:lnTo>
                  <a:pt x="11817823" y="0"/>
                </a:lnTo>
                <a:lnTo>
                  <a:pt x="11817823" y="8848595"/>
                </a:lnTo>
                <a:lnTo>
                  <a:pt x="0" y="88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55415" y="8631302"/>
            <a:ext cx="19036672" cy="1655698"/>
            <a:chOff x="0" y="0"/>
            <a:chExt cx="25382230" cy="2207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16793" cy="2207597"/>
            </a:xfrm>
            <a:custGeom>
              <a:avLst/>
              <a:gdLst/>
              <a:ahLst/>
              <a:cxnLst/>
              <a:rect r="r" b="b" t="t" l="l"/>
              <a:pathLst>
                <a:path h="2207597" w="12916793">
                  <a:moveTo>
                    <a:pt x="0" y="0"/>
                  </a:moveTo>
                  <a:lnTo>
                    <a:pt x="12916793" y="0"/>
                  </a:lnTo>
                  <a:lnTo>
                    <a:pt x="12916793" y="2207597"/>
                  </a:lnTo>
                  <a:lnTo>
                    <a:pt x="0" y="220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465436" y="0"/>
              <a:ext cx="12916793" cy="2207597"/>
            </a:xfrm>
            <a:custGeom>
              <a:avLst/>
              <a:gdLst/>
              <a:ahLst/>
              <a:cxnLst/>
              <a:rect r="r" b="b" t="t" l="l"/>
              <a:pathLst>
                <a:path h="2207597" w="12916793">
                  <a:moveTo>
                    <a:pt x="0" y="0"/>
                  </a:moveTo>
                  <a:lnTo>
                    <a:pt x="12916794" y="0"/>
                  </a:lnTo>
                  <a:lnTo>
                    <a:pt x="12916794" y="2207597"/>
                  </a:lnTo>
                  <a:lnTo>
                    <a:pt x="0" y="220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514974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852278"/>
            <a:ext cx="12637096" cy="2779024"/>
            <a:chOff x="0" y="0"/>
            <a:chExt cx="16849461" cy="37053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5298296" y="2295215"/>
              <a:ext cx="1551165" cy="1410150"/>
            </a:xfrm>
            <a:custGeom>
              <a:avLst/>
              <a:gdLst/>
              <a:ahLst/>
              <a:cxnLst/>
              <a:rect r="r" b="b" t="t" l="l"/>
              <a:pathLst>
                <a:path h="1410150" w="1551165">
                  <a:moveTo>
                    <a:pt x="0" y="0"/>
                  </a:moveTo>
                  <a:lnTo>
                    <a:pt x="1551165" y="0"/>
                  </a:lnTo>
                  <a:lnTo>
                    <a:pt x="1551165" y="1410150"/>
                  </a:lnTo>
                  <a:lnTo>
                    <a:pt x="0" y="1410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870" cy="3705365"/>
            </a:xfrm>
            <a:custGeom>
              <a:avLst/>
              <a:gdLst/>
              <a:ahLst/>
              <a:cxnLst/>
              <a:rect r="r" b="b" t="t" l="l"/>
              <a:pathLst>
                <a:path h="3705365" w="2931870">
                  <a:moveTo>
                    <a:pt x="0" y="0"/>
                  </a:moveTo>
                  <a:lnTo>
                    <a:pt x="2931870" y="0"/>
                  </a:lnTo>
                  <a:lnTo>
                    <a:pt x="2931870" y="3705365"/>
                  </a:lnTo>
                  <a:lnTo>
                    <a:pt x="0" y="3705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519085" y="1416788"/>
              <a:ext cx="1473011" cy="2288577"/>
            </a:xfrm>
            <a:custGeom>
              <a:avLst/>
              <a:gdLst/>
              <a:ahLst/>
              <a:cxnLst/>
              <a:rect r="r" b="b" t="t" l="l"/>
              <a:pathLst>
                <a:path h="2288577" w="1473011">
                  <a:moveTo>
                    <a:pt x="0" y="0"/>
                  </a:moveTo>
                  <a:lnTo>
                    <a:pt x="1473011" y="0"/>
                  </a:lnTo>
                  <a:lnTo>
                    <a:pt x="1473011" y="2288577"/>
                  </a:lnTo>
                  <a:lnTo>
                    <a:pt x="0" y="22885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83029" y="4301274"/>
            <a:ext cx="2668163" cy="4330028"/>
            <a:chOff x="0" y="0"/>
            <a:chExt cx="3557550" cy="57733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531321"/>
              <a:ext cx="1696956" cy="4227792"/>
            </a:xfrm>
            <a:custGeom>
              <a:avLst/>
              <a:gdLst/>
              <a:ahLst/>
              <a:cxnLst/>
              <a:rect r="r" b="b" t="t" l="l"/>
              <a:pathLst>
                <a:path h="4227792" w="1696956">
                  <a:moveTo>
                    <a:pt x="0" y="0"/>
                  </a:moveTo>
                  <a:lnTo>
                    <a:pt x="1696956" y="0"/>
                  </a:lnTo>
                  <a:lnTo>
                    <a:pt x="1696956" y="4227792"/>
                  </a:lnTo>
                  <a:lnTo>
                    <a:pt x="0" y="422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-10069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78335" y="0"/>
              <a:ext cx="1518621" cy="1518621"/>
            </a:xfrm>
            <a:custGeom>
              <a:avLst/>
              <a:gdLst/>
              <a:ahLst/>
              <a:cxnLst/>
              <a:rect r="r" b="b" t="t" l="l"/>
              <a:pathLst>
                <a:path h="1518621" w="1518621">
                  <a:moveTo>
                    <a:pt x="0" y="0"/>
                  </a:moveTo>
                  <a:lnTo>
                    <a:pt x="1518621" y="0"/>
                  </a:lnTo>
                  <a:lnTo>
                    <a:pt x="1518621" y="1518621"/>
                  </a:lnTo>
                  <a:lnTo>
                    <a:pt x="0" y="1518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066138" y="2953072"/>
              <a:ext cx="1491412" cy="2820300"/>
            </a:xfrm>
            <a:custGeom>
              <a:avLst/>
              <a:gdLst/>
              <a:ahLst/>
              <a:cxnLst/>
              <a:rect r="r" b="b" t="t" l="l"/>
              <a:pathLst>
                <a:path h="2820300" w="1491412">
                  <a:moveTo>
                    <a:pt x="0" y="0"/>
                  </a:moveTo>
                  <a:lnTo>
                    <a:pt x="1491412" y="0"/>
                  </a:lnTo>
                  <a:lnTo>
                    <a:pt x="1491412" y="2820299"/>
                  </a:lnTo>
                  <a:lnTo>
                    <a:pt x="0" y="28202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-164406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099608" y="5852278"/>
            <a:ext cx="4088783" cy="861337"/>
            <a:chOff x="0" y="0"/>
            <a:chExt cx="5451711" cy="11484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51711" cy="1148450"/>
            </a:xfrm>
            <a:custGeom>
              <a:avLst/>
              <a:gdLst/>
              <a:ahLst/>
              <a:cxnLst/>
              <a:rect r="r" b="b" t="t" l="l"/>
              <a:pathLst>
                <a:path h="1148450" w="5451711">
                  <a:moveTo>
                    <a:pt x="0" y="0"/>
                  </a:moveTo>
                  <a:lnTo>
                    <a:pt x="5451711" y="0"/>
                  </a:lnTo>
                  <a:lnTo>
                    <a:pt x="5451711" y="1148450"/>
                  </a:lnTo>
                  <a:lnTo>
                    <a:pt x="0" y="114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-1354" r="0" b="-1354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921888" y="353431"/>
              <a:ext cx="3607935" cy="451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5"/>
                </a:lnSpc>
              </a:pPr>
              <a:r>
                <a:rPr lang="en-US" sz="2325">
                  <a:solidFill>
                    <a:srgbClr val="000000"/>
                  </a:solidFill>
                  <a:latin typeface="Arcade Gamer"/>
                </a:rPr>
                <a:t>DAVID BIGGER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222006" y="3868117"/>
            <a:ext cx="2550766" cy="1275383"/>
            <a:chOff x="0" y="0"/>
            <a:chExt cx="3401021" cy="170051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700511" y="0"/>
              <a:ext cx="1700511" cy="1700511"/>
            </a:xfrm>
            <a:custGeom>
              <a:avLst/>
              <a:gdLst/>
              <a:ahLst/>
              <a:cxnLst/>
              <a:rect r="r" b="b" t="t" l="l"/>
              <a:pathLst>
                <a:path h="1700511" w="1700511">
                  <a:moveTo>
                    <a:pt x="0" y="0"/>
                  </a:moveTo>
                  <a:lnTo>
                    <a:pt x="1700510" y="0"/>
                  </a:lnTo>
                  <a:lnTo>
                    <a:pt x="1700510" y="1700511"/>
                  </a:lnTo>
                  <a:lnTo>
                    <a:pt x="0" y="1700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00511" cy="1700511"/>
            </a:xfrm>
            <a:custGeom>
              <a:avLst/>
              <a:gdLst/>
              <a:ahLst/>
              <a:cxnLst/>
              <a:rect r="r" b="b" t="t" l="l"/>
              <a:pathLst>
                <a:path h="1700511" w="1700511">
                  <a:moveTo>
                    <a:pt x="0" y="0"/>
                  </a:moveTo>
                  <a:lnTo>
                    <a:pt x="1700511" y="0"/>
                  </a:lnTo>
                  <a:lnTo>
                    <a:pt x="1700511" y="1700511"/>
                  </a:lnTo>
                  <a:lnTo>
                    <a:pt x="0" y="1700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068059" y="2696043"/>
            <a:ext cx="8151881" cy="296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3"/>
              </a:lnSpc>
            </a:pPr>
            <a:r>
              <a:rPr lang="en-US" sz="10857">
                <a:solidFill>
                  <a:srgbClr val="FFFFFF"/>
                </a:solidFill>
                <a:latin typeface="Arcade Gamer"/>
              </a:rPr>
              <a:t>QUEST MASTERS</a:t>
            </a:r>
          </a:p>
        </p:txBody>
      </p:sp>
      <p:sp>
        <p:nvSpPr>
          <p:cNvPr name="TextBox 25" id="25"/>
          <p:cNvSpPr txBox="true"/>
          <p:nvPr/>
        </p:nvSpPr>
        <p:spPr>
          <a:xfrm rot="1239346">
            <a:off x="12154865" y="1421399"/>
            <a:ext cx="6531007" cy="133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  <a:spcBef>
                <a:spcPct val="0"/>
              </a:spcBef>
            </a:pPr>
            <a:r>
              <a:rPr lang="en-US" sz="4676">
                <a:solidFill>
                  <a:srgbClr val="000000"/>
                </a:solidFill>
                <a:latin typeface="Retropix"/>
              </a:rPr>
              <a:t>Our Quest to Master the world of TTRPG</a:t>
            </a:r>
          </a:p>
        </p:txBody>
      </p:sp>
      <p:sp>
        <p:nvSpPr>
          <p:cNvPr name="TextBox 26" id="26"/>
          <p:cNvSpPr txBox="true"/>
          <p:nvPr/>
        </p:nvSpPr>
        <p:spPr>
          <a:xfrm rot="-2262687">
            <a:off x="95582" y="980898"/>
            <a:ext cx="3239393" cy="72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0"/>
              </a:lnSpc>
              <a:spcBef>
                <a:spcPct val="0"/>
              </a:spcBef>
            </a:pPr>
            <a:r>
              <a:rPr lang="en-US" sz="4680" u="sng">
                <a:solidFill>
                  <a:srgbClr val="000000"/>
                </a:solidFill>
                <a:latin typeface="Retropix"/>
                <a:hlinkClick r:id="rId21" tooltip="https://github.com/ksu-is/QuestMasters"/>
              </a:rPr>
              <a:t>GITHUB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4954">
                <a:alpha val="100000"/>
              </a:srgbClr>
            </a:gs>
            <a:gs pos="100000">
              <a:srgbClr val="749194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80211" y="1028700"/>
            <a:ext cx="11817822" cy="8848595"/>
          </a:xfrm>
          <a:custGeom>
            <a:avLst/>
            <a:gdLst/>
            <a:ahLst/>
            <a:cxnLst/>
            <a:rect r="r" b="b" t="t" l="l"/>
            <a:pathLst>
              <a:path h="8848595" w="11817822">
                <a:moveTo>
                  <a:pt x="0" y="0"/>
                </a:moveTo>
                <a:lnTo>
                  <a:pt x="11817822" y="0"/>
                </a:lnTo>
                <a:lnTo>
                  <a:pt x="11817822" y="8848595"/>
                </a:lnTo>
                <a:lnTo>
                  <a:pt x="0" y="88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70178" y="81511"/>
            <a:ext cx="11817822" cy="8848595"/>
          </a:xfrm>
          <a:custGeom>
            <a:avLst/>
            <a:gdLst/>
            <a:ahLst/>
            <a:cxnLst/>
            <a:rect r="r" b="b" t="t" l="l"/>
            <a:pathLst>
              <a:path h="8848595" w="11817822">
                <a:moveTo>
                  <a:pt x="0" y="0"/>
                </a:moveTo>
                <a:lnTo>
                  <a:pt x="11817822" y="0"/>
                </a:lnTo>
                <a:lnTo>
                  <a:pt x="11817822" y="8848595"/>
                </a:lnTo>
                <a:lnTo>
                  <a:pt x="0" y="88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55415" y="8631302"/>
            <a:ext cx="19036672" cy="1655698"/>
            <a:chOff x="0" y="0"/>
            <a:chExt cx="25382230" cy="22075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6793" cy="2207597"/>
            </a:xfrm>
            <a:custGeom>
              <a:avLst/>
              <a:gdLst/>
              <a:ahLst/>
              <a:cxnLst/>
              <a:rect r="r" b="b" t="t" l="l"/>
              <a:pathLst>
                <a:path h="2207597" w="12916793">
                  <a:moveTo>
                    <a:pt x="0" y="0"/>
                  </a:moveTo>
                  <a:lnTo>
                    <a:pt x="12916793" y="0"/>
                  </a:lnTo>
                  <a:lnTo>
                    <a:pt x="12916793" y="2207597"/>
                  </a:lnTo>
                  <a:lnTo>
                    <a:pt x="0" y="220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465436" y="0"/>
              <a:ext cx="12916793" cy="2207597"/>
            </a:xfrm>
            <a:custGeom>
              <a:avLst/>
              <a:gdLst/>
              <a:ahLst/>
              <a:cxnLst/>
              <a:rect r="r" b="b" t="t" l="l"/>
              <a:pathLst>
                <a:path h="2207597" w="12916793">
                  <a:moveTo>
                    <a:pt x="0" y="0"/>
                  </a:moveTo>
                  <a:lnTo>
                    <a:pt x="12916794" y="0"/>
                  </a:lnTo>
                  <a:lnTo>
                    <a:pt x="12916794" y="2207597"/>
                  </a:lnTo>
                  <a:lnTo>
                    <a:pt x="0" y="220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20370" y="1028700"/>
            <a:ext cx="11885101" cy="7602602"/>
          </a:xfrm>
          <a:custGeom>
            <a:avLst/>
            <a:gdLst/>
            <a:ahLst/>
            <a:cxnLst/>
            <a:rect r="r" b="b" t="t" l="l"/>
            <a:pathLst>
              <a:path h="7602602" w="11885101">
                <a:moveTo>
                  <a:pt x="0" y="0"/>
                </a:moveTo>
                <a:lnTo>
                  <a:pt x="11885101" y="0"/>
                </a:lnTo>
                <a:lnTo>
                  <a:pt x="11885101" y="7602602"/>
                </a:lnTo>
                <a:lnTo>
                  <a:pt x="0" y="7602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5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4954">
                <a:alpha val="100000"/>
              </a:srgbClr>
            </a:gs>
            <a:gs pos="100000">
              <a:srgbClr val="749194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4010" y="-217293"/>
            <a:ext cx="11817822" cy="8848595"/>
          </a:xfrm>
          <a:custGeom>
            <a:avLst/>
            <a:gdLst/>
            <a:ahLst/>
            <a:cxnLst/>
            <a:rect r="r" b="b" t="t" l="l"/>
            <a:pathLst>
              <a:path h="8848595" w="11817822">
                <a:moveTo>
                  <a:pt x="0" y="0"/>
                </a:moveTo>
                <a:lnTo>
                  <a:pt x="11817822" y="0"/>
                </a:lnTo>
                <a:lnTo>
                  <a:pt x="11817822" y="8848595"/>
                </a:lnTo>
                <a:lnTo>
                  <a:pt x="0" y="88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80211" y="1028700"/>
            <a:ext cx="11817822" cy="8848595"/>
          </a:xfrm>
          <a:custGeom>
            <a:avLst/>
            <a:gdLst/>
            <a:ahLst/>
            <a:cxnLst/>
            <a:rect r="r" b="b" t="t" l="l"/>
            <a:pathLst>
              <a:path h="8848595" w="11817822">
                <a:moveTo>
                  <a:pt x="0" y="0"/>
                </a:moveTo>
                <a:lnTo>
                  <a:pt x="11817822" y="0"/>
                </a:lnTo>
                <a:lnTo>
                  <a:pt x="11817822" y="8848595"/>
                </a:lnTo>
                <a:lnTo>
                  <a:pt x="0" y="88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42279" y="610556"/>
            <a:ext cx="11817822" cy="8848595"/>
          </a:xfrm>
          <a:custGeom>
            <a:avLst/>
            <a:gdLst/>
            <a:ahLst/>
            <a:cxnLst/>
            <a:rect r="r" b="b" t="t" l="l"/>
            <a:pathLst>
              <a:path h="8848595" w="11817822">
                <a:moveTo>
                  <a:pt x="0" y="0"/>
                </a:moveTo>
                <a:lnTo>
                  <a:pt x="11817823" y="0"/>
                </a:lnTo>
                <a:lnTo>
                  <a:pt x="11817823" y="8848595"/>
                </a:lnTo>
                <a:lnTo>
                  <a:pt x="0" y="884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25249" y="402107"/>
            <a:ext cx="14275344" cy="8631302"/>
          </a:xfrm>
          <a:custGeom>
            <a:avLst/>
            <a:gdLst/>
            <a:ahLst/>
            <a:cxnLst/>
            <a:rect r="r" b="b" t="t" l="l"/>
            <a:pathLst>
              <a:path h="8631302" w="14275344">
                <a:moveTo>
                  <a:pt x="0" y="0"/>
                </a:moveTo>
                <a:lnTo>
                  <a:pt x="14275344" y="0"/>
                </a:lnTo>
                <a:lnTo>
                  <a:pt x="14275344" y="8631302"/>
                </a:lnTo>
                <a:lnTo>
                  <a:pt x="0" y="8631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47" r="0" b="-234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55415" y="8631302"/>
            <a:ext cx="19036672" cy="1655698"/>
            <a:chOff x="0" y="0"/>
            <a:chExt cx="25382230" cy="2207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16793" cy="2207597"/>
            </a:xfrm>
            <a:custGeom>
              <a:avLst/>
              <a:gdLst/>
              <a:ahLst/>
              <a:cxnLst/>
              <a:rect r="r" b="b" t="t" l="l"/>
              <a:pathLst>
                <a:path h="2207597" w="12916793">
                  <a:moveTo>
                    <a:pt x="0" y="0"/>
                  </a:moveTo>
                  <a:lnTo>
                    <a:pt x="12916793" y="0"/>
                  </a:lnTo>
                  <a:lnTo>
                    <a:pt x="12916793" y="2207597"/>
                  </a:lnTo>
                  <a:lnTo>
                    <a:pt x="0" y="220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465436" y="0"/>
              <a:ext cx="12916793" cy="2207597"/>
            </a:xfrm>
            <a:custGeom>
              <a:avLst/>
              <a:gdLst/>
              <a:ahLst/>
              <a:cxnLst/>
              <a:rect r="r" b="b" t="t" l="l"/>
              <a:pathLst>
                <a:path h="2207597" w="12916793">
                  <a:moveTo>
                    <a:pt x="0" y="0"/>
                  </a:moveTo>
                  <a:lnTo>
                    <a:pt x="12916794" y="0"/>
                  </a:lnTo>
                  <a:lnTo>
                    <a:pt x="12916794" y="2207597"/>
                  </a:lnTo>
                  <a:lnTo>
                    <a:pt x="0" y="220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DAF2C3n2pJc</dc:identifier>
  <dcterms:modified xsi:type="dcterms:W3CDTF">2011-08-01T06:04:30Z</dcterms:modified>
  <cp:revision>1</cp:revision>
  <dc:title>Blue and Yellow Neon Retro Pixel Art Game Night Game Presentation</dc:title>
</cp:coreProperties>
</file>