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DF7A-D340-8E46-621B-42674DEB484C}" v="318" dt="2024-04-27T04:02:19.972"/>
    <p1510:client id="{4002F3A3-25B5-30E3-E00D-529D0AFF9AF3}" v="62" dt="2024-04-27T03:01:4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hoodie using a computer&#10;&#10;Description automatically generated">
            <a:extLst>
              <a:ext uri="{FF2B5EF4-FFF2-40B4-BE49-F238E27FC236}">
                <a16:creationId xmlns:a16="http://schemas.microsoft.com/office/drawing/2014/main" id="{E0DA3E33-A0D0-D62F-9F7D-3BAE8C9BC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526" r="1140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64DCA07-5992-4B87-B944-642B4A38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8831" y="186906"/>
            <a:ext cx="4025660" cy="895939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5300" err="1">
                <a:solidFill>
                  <a:srgbClr val="FFFFFF"/>
                </a:solidFill>
              </a:rPr>
              <a:t>QuickPass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33" y="5164766"/>
            <a:ext cx="7629525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Coded by: Angela </a:t>
            </a:r>
            <a:r>
              <a:rPr lang="en-US">
                <a:solidFill>
                  <a:srgbClr val="FFFFFF"/>
                </a:solidFill>
              </a:rPr>
              <a:t>Ajuebor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https://github.com/ksu-is/QuickPass-RandomPasswordGenerator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09725" y="4572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A01326-4B86-234E-8625-CC866239858A}"/>
              </a:ext>
            </a:extLst>
          </p:cNvPr>
          <p:cNvSpPr txBox="1"/>
          <p:nvPr/>
        </p:nvSpPr>
        <p:spPr>
          <a:xfrm>
            <a:off x="8348133" y="1202266"/>
            <a:ext cx="35560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Keep those hackers out of your private information by using this code to create strong passwords with a mix of numbers, letters, and special characters.</a:t>
            </a:r>
            <a:endParaRPr lang="en-US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52132D9-CBD7-9E05-FA59-8A87332E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810" y="2881224"/>
            <a:ext cx="2860081" cy="227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PortalVTI</vt:lpstr>
      <vt:lpstr>QuickPass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2024-04-27T02:29:25Z</dcterms:created>
  <dcterms:modified xsi:type="dcterms:W3CDTF">2024-04-27T04:03:22Z</dcterms:modified>
</cp:coreProperties>
</file>