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12/3/2018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12/3/2018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12/3/2018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12/3/2018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12/3/2018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Quote Generator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Marcus Flewellen</a:t>
            </a:r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6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Wingdings</vt:lpstr>
      <vt:lpstr>Educational subjects 16x9</vt:lpstr>
      <vt:lpstr>Quote Generator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Quote Generator</dc:title>
  <dc:creator>Marcus Flewellen</dc:creator>
  <cp:lastModifiedBy>Marcus Flewellen</cp:lastModifiedBy>
  <cp:revision>1</cp:revision>
  <dcterms:created xsi:type="dcterms:W3CDTF">2018-12-04T01:44:30Z</dcterms:created>
  <dcterms:modified xsi:type="dcterms:W3CDTF">2018-12-04T01:51:17Z</dcterms:modified>
</cp:coreProperties>
</file>