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6" d="100"/>
          <a:sy n="76" d="100"/>
        </p:scale>
        <p:origin x="86" y="9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4/26/2019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4/26/2019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DA942-9CBC-464F-A074-649D59F29D72}"/>
              </a:ext>
            </a:extLst>
          </p:cNvPr>
          <p:cNvSpPr>
            <a:spLocks noGrp="1"/>
          </p:cNvSpPr>
          <p:nvPr>
            <p:ph type="ctrTitle"/>
          </p:nvPr>
        </p:nvSpPr>
        <p:spPr/>
        <p:txBody>
          <a:bodyPr/>
          <a:lstStyle/>
          <a:p>
            <a:r>
              <a:rPr lang="en-US" dirty="0"/>
              <a:t>RFID Jukebox Player</a:t>
            </a:r>
          </a:p>
        </p:txBody>
      </p:sp>
      <p:sp>
        <p:nvSpPr>
          <p:cNvPr id="3" name="Subtitle 2">
            <a:extLst>
              <a:ext uri="{FF2B5EF4-FFF2-40B4-BE49-F238E27FC236}">
                <a16:creationId xmlns:a16="http://schemas.microsoft.com/office/drawing/2014/main" id="{151A0A34-1F69-4668-9C90-CEF9D436D3F0}"/>
              </a:ext>
            </a:extLst>
          </p:cNvPr>
          <p:cNvSpPr>
            <a:spLocks noGrp="1"/>
          </p:cNvSpPr>
          <p:nvPr>
            <p:ph type="subTitle" idx="1"/>
          </p:nvPr>
        </p:nvSpPr>
        <p:spPr/>
        <p:txBody>
          <a:bodyPr/>
          <a:lstStyle/>
          <a:p>
            <a:r>
              <a:rPr lang="en-US" dirty="0"/>
              <a:t>Justin Sparks </a:t>
            </a:r>
          </a:p>
          <a:p>
            <a:r>
              <a:rPr lang="en-US" dirty="0"/>
              <a:t>Cayson Greene</a:t>
            </a:r>
          </a:p>
        </p:txBody>
      </p:sp>
    </p:spTree>
    <p:extLst>
      <p:ext uri="{BB962C8B-B14F-4D97-AF65-F5344CB8AC3E}">
        <p14:creationId xmlns:p14="http://schemas.microsoft.com/office/powerpoint/2010/main" val="2227714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F38CBB2-04B5-4ED2-92CA-ABA779049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99ECE436-E5C5-4600-9DAE-6A66A788E0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D410C880-EEE9-4113-9961-91F6D9F5E35B}"/>
              </a:ext>
            </a:extLst>
          </p:cNvPr>
          <p:cNvSpPr>
            <a:spLocks noGrp="1"/>
          </p:cNvSpPr>
          <p:nvPr>
            <p:ph type="title"/>
          </p:nvPr>
        </p:nvSpPr>
        <p:spPr>
          <a:xfrm>
            <a:off x="1451579" y="804519"/>
            <a:ext cx="5550357" cy="1049235"/>
          </a:xfrm>
        </p:spPr>
        <p:txBody>
          <a:bodyPr>
            <a:normAutofit/>
          </a:bodyPr>
          <a:lstStyle/>
          <a:p>
            <a:r>
              <a:rPr lang="en-US" dirty="0"/>
              <a:t>WHAT IS IT? How does it work? What does it do?</a:t>
            </a:r>
          </a:p>
        </p:txBody>
      </p:sp>
      <p:sp>
        <p:nvSpPr>
          <p:cNvPr id="16" name="Rectangle 15">
            <a:extLst>
              <a:ext uri="{FF2B5EF4-FFF2-40B4-BE49-F238E27FC236}">
                <a16:creationId xmlns:a16="http://schemas.microsoft.com/office/drawing/2014/main" id="{A81BF76C-52E4-494B-86F2-4CBAC20E3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E068B324-09AD-4E21-A1BE-A502B8423547}"/>
              </a:ext>
            </a:extLst>
          </p:cNvPr>
          <p:cNvSpPr>
            <a:spLocks noGrp="1"/>
          </p:cNvSpPr>
          <p:nvPr>
            <p:ph idx="1"/>
          </p:nvPr>
        </p:nvSpPr>
        <p:spPr>
          <a:xfrm>
            <a:off x="1451579" y="2015732"/>
            <a:ext cx="5550357" cy="3450613"/>
          </a:xfrm>
        </p:spPr>
        <p:txBody>
          <a:bodyPr>
            <a:normAutofit/>
          </a:bodyPr>
          <a:lstStyle/>
          <a:p>
            <a:pPr marL="0" indent="0">
              <a:buNone/>
            </a:pPr>
            <a:r>
              <a:rPr lang="en-US">
                <a:latin typeface="+mj-lt"/>
              </a:rPr>
              <a:t>A contactless jukebox for the Raspberry Pi, playing audio files, playlists, podcasts, web streams, and Spotify triggered by RFID cards.  Based off of MiczFlor Github Repository, our hopes in this project are to create an RFID chip reader that will take registered keys (albums or music) and in turn play the designated track specific to that key.  Each key will be given a specific track list or album set library.</a:t>
            </a:r>
          </a:p>
        </p:txBody>
      </p:sp>
      <p:grpSp>
        <p:nvGrpSpPr>
          <p:cNvPr id="18" name="Group 17">
            <a:extLst>
              <a:ext uri="{FF2B5EF4-FFF2-40B4-BE49-F238E27FC236}">
                <a16:creationId xmlns:a16="http://schemas.microsoft.com/office/drawing/2014/main" id="{CD0703AE-95DE-4C43-8272-BB33A5AD46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63259" y="583365"/>
            <a:chExt cx="4074533" cy="5181928"/>
          </a:xfrm>
        </p:grpSpPr>
        <p:sp>
          <p:nvSpPr>
            <p:cNvPr id="19" name="Rectangle 18">
              <a:extLst>
                <a:ext uri="{FF2B5EF4-FFF2-40B4-BE49-F238E27FC236}">
                  <a16:creationId xmlns:a16="http://schemas.microsoft.com/office/drawing/2014/main" id="{2FF4B413-F360-4A9A-8F55-79C3961709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129C2B7-6BA1-4DC0-8ED1-044AFBE47E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5D0E0EBF-4995-479C-9B05-BA3888D16968}"/>
              </a:ext>
            </a:extLst>
          </p:cNvPr>
          <p:cNvPicPr>
            <a:picLocks noChangeAspect="1"/>
          </p:cNvPicPr>
          <p:nvPr/>
        </p:nvPicPr>
        <p:blipFill rotWithShape="1">
          <a:blip r:embed="rId2"/>
          <a:srcRect t="4135" r="3" b="7707"/>
          <a:stretch/>
        </p:blipFill>
        <p:spPr>
          <a:xfrm flipH="1">
            <a:off x="8116373" y="1116344"/>
            <a:ext cx="2799103" cy="1850789"/>
          </a:xfrm>
          <a:prstGeom prst="rect">
            <a:avLst/>
          </a:prstGeom>
        </p:spPr>
      </p:pic>
      <p:pic>
        <p:nvPicPr>
          <p:cNvPr id="7" name="Picture 6">
            <a:extLst>
              <a:ext uri="{FF2B5EF4-FFF2-40B4-BE49-F238E27FC236}">
                <a16:creationId xmlns:a16="http://schemas.microsoft.com/office/drawing/2014/main" id="{2EEF6360-AE93-4FA3-B9FD-6A67E0A893B0}"/>
              </a:ext>
            </a:extLst>
          </p:cNvPr>
          <p:cNvPicPr>
            <a:picLocks noChangeAspect="1"/>
          </p:cNvPicPr>
          <p:nvPr/>
        </p:nvPicPr>
        <p:blipFill rotWithShape="1">
          <a:blip r:embed="rId3"/>
          <a:srcRect l="2730" r="26190" b="4"/>
          <a:stretch/>
        </p:blipFill>
        <p:spPr>
          <a:xfrm>
            <a:off x="8116373" y="3131726"/>
            <a:ext cx="2799103" cy="1850790"/>
          </a:xfrm>
          <a:prstGeom prst="rect">
            <a:avLst/>
          </a:prstGeom>
        </p:spPr>
      </p:pic>
      <p:pic>
        <p:nvPicPr>
          <p:cNvPr id="22" name="Picture 21">
            <a:extLst>
              <a:ext uri="{FF2B5EF4-FFF2-40B4-BE49-F238E27FC236}">
                <a16:creationId xmlns:a16="http://schemas.microsoft.com/office/drawing/2014/main" id="{0C24E7C2-F39B-4280-9B81-F15BBD93C3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F381DAA9-C4BA-4BB3-8F4B-3BC4B43EB3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62639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62</TotalTime>
  <Words>102</Words>
  <Application>Microsoft Office PowerPoint</Application>
  <PresentationFormat>Widescreen</PresentationFormat>
  <Paragraphs>5</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Gill Sans MT</vt:lpstr>
      <vt:lpstr>Gallery</vt:lpstr>
      <vt:lpstr>RFID Jukebox Player</vt:lpstr>
      <vt:lpstr>WHAT IS IT? How does it work? What does it 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RFID Jukebox Player</dc:title>
  <dc:creator>Justin Sparks</dc:creator>
  <cp:lastModifiedBy>Justin Sparks</cp:lastModifiedBy>
  <cp:revision>9</cp:revision>
  <dcterms:created xsi:type="dcterms:W3CDTF">2019-04-22T15:24:15Z</dcterms:created>
  <dcterms:modified xsi:type="dcterms:W3CDTF">2019-04-26T15:29:16Z</dcterms:modified>
</cp:coreProperties>
</file>