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97" d="100"/>
          <a:sy n="97" d="100"/>
        </p:scale>
        <p:origin x="68" y="28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4/30/2023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4/30/2023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4/30/2023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4/30/2023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4/30/2023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4/30/2023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4/30/2023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4/30/2023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4/30/2023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4/30/2023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4/30/2023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4/30/2023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7E92-2B9C-4AA8-23D3-014471389DB0}"/>
              </a:ext>
            </a:extLst>
          </p:cNvPr>
          <p:cNvSpPr>
            <a:spLocks noGrp="1"/>
          </p:cNvSpPr>
          <p:nvPr>
            <p:ph type="ctrTitle"/>
          </p:nvPr>
        </p:nvSpPr>
        <p:spPr>
          <a:xfrm>
            <a:off x="339885" y="-912011"/>
            <a:ext cx="9144000" cy="2387600"/>
          </a:xfrm>
        </p:spPr>
        <p:txBody>
          <a:bodyPr>
            <a:normAutofit/>
          </a:bodyPr>
          <a:lstStyle/>
          <a:p>
            <a:r>
              <a:rPr lang="en-US" dirty="0"/>
              <a:t>RGB Identifier</a:t>
            </a:r>
            <a:br>
              <a:rPr lang="en-US" dirty="0"/>
            </a:br>
            <a:endParaRPr lang="en-US" sz="1100" dirty="0">
              <a:latin typeface="+mn-lt"/>
            </a:endParaRPr>
          </a:p>
        </p:txBody>
      </p:sp>
      <p:pic>
        <p:nvPicPr>
          <p:cNvPr id="5" name="Picture 4">
            <a:extLst>
              <a:ext uri="{FF2B5EF4-FFF2-40B4-BE49-F238E27FC236}">
                <a16:creationId xmlns:a16="http://schemas.microsoft.com/office/drawing/2014/main" id="{A51EA25E-C0FF-F014-44BF-533428DDB88A}"/>
              </a:ext>
            </a:extLst>
          </p:cNvPr>
          <p:cNvPicPr>
            <a:picLocks noChangeAspect="1"/>
          </p:cNvPicPr>
          <p:nvPr/>
        </p:nvPicPr>
        <p:blipFill>
          <a:blip r:embed="rId2"/>
          <a:stretch>
            <a:fillRect/>
          </a:stretch>
        </p:blipFill>
        <p:spPr>
          <a:xfrm>
            <a:off x="6560877" y="1475589"/>
            <a:ext cx="4260619" cy="4837138"/>
          </a:xfrm>
          <a:prstGeom prst="rect">
            <a:avLst/>
          </a:prstGeom>
        </p:spPr>
      </p:pic>
      <p:sp>
        <p:nvSpPr>
          <p:cNvPr id="9" name="TextBox 8">
            <a:extLst>
              <a:ext uri="{FF2B5EF4-FFF2-40B4-BE49-F238E27FC236}">
                <a16:creationId xmlns:a16="http://schemas.microsoft.com/office/drawing/2014/main" id="{3F3510BE-7C72-74AF-088A-3767C4E1E380}"/>
              </a:ext>
            </a:extLst>
          </p:cNvPr>
          <p:cNvSpPr txBox="1"/>
          <p:nvPr/>
        </p:nvSpPr>
        <p:spPr>
          <a:xfrm>
            <a:off x="881508" y="4269273"/>
            <a:ext cx="4598314" cy="1754326"/>
          </a:xfrm>
          <a:prstGeom prst="rect">
            <a:avLst/>
          </a:prstGeom>
          <a:noFill/>
        </p:spPr>
        <p:txBody>
          <a:bodyPr wrap="square" rtlCol="0">
            <a:spAutoFit/>
          </a:bodyPr>
          <a:lstStyle/>
          <a:p>
            <a:r>
              <a:rPr lang="en-US" dirty="0">
                <a:latin typeface="Bahnschrift" panose="020B0502040204020203" pitchFamily="34" charset="0"/>
              </a:rPr>
              <a:t>Are you in love with a color, but aren’t sure what specific color it is? Leave your worries behind with the cutting edge RGB Identifier. This program allows you to view the exact color profile of where your mouse clicks  on an image. </a:t>
            </a:r>
          </a:p>
        </p:txBody>
      </p:sp>
      <p:sp>
        <p:nvSpPr>
          <p:cNvPr id="10" name="TextBox 9">
            <a:extLst>
              <a:ext uri="{FF2B5EF4-FFF2-40B4-BE49-F238E27FC236}">
                <a16:creationId xmlns:a16="http://schemas.microsoft.com/office/drawing/2014/main" id="{6E3222BD-F9AC-E4F9-1219-B3CB03C90148}"/>
              </a:ext>
            </a:extLst>
          </p:cNvPr>
          <p:cNvSpPr txBox="1"/>
          <p:nvPr/>
        </p:nvSpPr>
        <p:spPr>
          <a:xfrm>
            <a:off x="822302" y="1275534"/>
            <a:ext cx="3105013" cy="400110"/>
          </a:xfrm>
          <a:prstGeom prst="rect">
            <a:avLst/>
          </a:prstGeom>
          <a:noFill/>
        </p:spPr>
        <p:txBody>
          <a:bodyPr wrap="square" rtlCol="0">
            <a:spAutoFit/>
          </a:bodyPr>
          <a:lstStyle/>
          <a:p>
            <a:r>
              <a:rPr lang="en-US" sz="1800" dirty="0">
                <a:latin typeface="Bahnschrift" panose="020B0502040204020203" pitchFamily="34" charset="0"/>
              </a:rPr>
              <a:t>Created by: </a:t>
            </a:r>
            <a:r>
              <a:rPr lang="en-US" sz="2000" dirty="0">
                <a:latin typeface="Bahnschrift" panose="020B0502040204020203" pitchFamily="34" charset="0"/>
              </a:rPr>
              <a:t>Eitan Shlomo</a:t>
            </a:r>
            <a:endParaRPr lang="en-US" dirty="0">
              <a:latin typeface="Bahnschrift" panose="020B0502040204020203" pitchFamily="34" charset="0"/>
            </a:endParaRPr>
          </a:p>
        </p:txBody>
      </p:sp>
    </p:spTree>
    <p:extLst>
      <p:ext uri="{BB962C8B-B14F-4D97-AF65-F5344CB8AC3E}">
        <p14:creationId xmlns:p14="http://schemas.microsoft.com/office/powerpoint/2010/main" val="4264619620"/>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Funky shapes dark</Template>
  <TotalTime>20</TotalTime>
  <Words>55</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Bahnschrift</vt:lpstr>
      <vt:lpstr>Source Sans Pro</vt:lpstr>
      <vt:lpstr>FunkyShapesDarkVTI</vt:lpstr>
      <vt:lpstr>RGB Identifier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RGB Identifier </dc:title>
  <dc:creator>Eitan Shlomo</dc:creator>
  <cp:lastModifiedBy>Eitan Shlomo</cp:lastModifiedBy>
  <cp:revision>1</cp:revision>
  <dcterms:created xsi:type="dcterms:W3CDTF">2023-05-01T01:35:20Z</dcterms:created>
  <dcterms:modified xsi:type="dcterms:W3CDTF">2023-05-01T01:55:48Z</dcterms:modified>
</cp:coreProperties>
</file>