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4/30/2023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7E92-2B9C-4AA8-23D3-014471389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85" y="-91201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92D050"/>
                </a:solidFill>
              </a:rPr>
              <a:t>G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 Identifier</a:t>
            </a:r>
            <a:br>
              <a:rPr lang="en-US" dirty="0"/>
            </a:br>
            <a:endParaRPr lang="en-US" sz="11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EA25E-C0FF-F014-44BF-533428DD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77" y="1475589"/>
            <a:ext cx="4260619" cy="4837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510BE-7C72-74AF-088A-3767C4E1E380}"/>
              </a:ext>
            </a:extLst>
          </p:cNvPr>
          <p:cNvSpPr txBox="1"/>
          <p:nvPr/>
        </p:nvSpPr>
        <p:spPr>
          <a:xfrm>
            <a:off x="822302" y="3063082"/>
            <a:ext cx="45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Leave your worries behind with the cutting edge RGB Identifier. This program allows you to view the exact color profile of where your mouse clicks on an image.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222BD-F9AC-E4F9-1219-B3CB03C90148}"/>
              </a:ext>
            </a:extLst>
          </p:cNvPr>
          <p:cNvSpPr txBox="1"/>
          <p:nvPr/>
        </p:nvSpPr>
        <p:spPr>
          <a:xfrm>
            <a:off x="822302" y="1275534"/>
            <a:ext cx="3105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hnschrift" panose="020B0502040204020203" pitchFamily="34" charset="0"/>
              </a:rPr>
              <a:t>Created by: </a:t>
            </a:r>
            <a:r>
              <a:rPr lang="en-US" sz="2000" dirty="0">
                <a:latin typeface="Bahnschrift" panose="020B0502040204020203" pitchFamily="34" charset="0"/>
              </a:rPr>
              <a:t>Eitan Shlomo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3EA76-A9D5-DAD3-8468-4F70D229890D}"/>
              </a:ext>
            </a:extLst>
          </p:cNvPr>
          <p:cNvSpPr txBox="1"/>
          <p:nvPr/>
        </p:nvSpPr>
        <p:spPr>
          <a:xfrm>
            <a:off x="749940" y="6488668"/>
            <a:ext cx="58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https://github.com/ksu-is/RGB-Identifier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9B1F5-EF69-AF0A-F402-B63CEA920991}"/>
              </a:ext>
            </a:extLst>
          </p:cNvPr>
          <p:cNvSpPr txBox="1"/>
          <p:nvPr/>
        </p:nvSpPr>
        <p:spPr>
          <a:xfrm>
            <a:off x="822302" y="2056144"/>
            <a:ext cx="503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Are you in love with a color, but aren’t sure what specific color it 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61962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33</TotalTime>
  <Words>64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</vt:lpstr>
      <vt:lpstr>Source Sans Pro</vt:lpstr>
      <vt:lpstr>FunkyShapesDarkVTI</vt:lpstr>
      <vt:lpstr>RGB Identifier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Identifier </dc:title>
  <dc:creator>Eitan Shlomo</dc:creator>
  <cp:lastModifiedBy>Eitan Shlomo</cp:lastModifiedBy>
  <cp:revision>2</cp:revision>
  <dcterms:created xsi:type="dcterms:W3CDTF">2023-05-01T01:35:20Z</dcterms:created>
  <dcterms:modified xsi:type="dcterms:W3CDTF">2023-05-01T02:08:47Z</dcterms:modified>
</cp:coreProperties>
</file>