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8"/>
                    </a14:imgEffect>
                    <a14:imgEffect>
                      <a14:saturation sat="222000"/>
                    </a14:imgEffect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56" y="3640314"/>
            <a:ext cx="8452555" cy="3217686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RHA </a:t>
            </a:r>
            <a:r>
              <a:rPr lang="en-US" sz="7300" b="1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INVENTORY </a:t>
            </a:r>
            <a:r>
              <a:rPr lang="en-US" sz="7300" b="1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SYSTEM</a:t>
            </a:r>
            <a:r>
              <a:rPr lang="en-US" sz="6000" b="1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</a:br>
            <a:r>
              <a:rPr lang="en-US" sz="3600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NEJRA LILIC &amp; JONNATHAN PALACIOS</a:t>
            </a:r>
            <a:endParaRPr lang="en-US" sz="3200" b="1" dirty="0">
              <a:solidFill>
                <a:srgbClr val="FF0000"/>
              </a:solidFill>
              <a:latin typeface="Source Code Pro Light"/>
              <a:cs typeface="Source Code Pro Light"/>
            </a:endParaRPr>
          </a:p>
        </p:txBody>
      </p:sp>
      <p:pic>
        <p:nvPicPr>
          <p:cNvPr id="4" name="Picture 3" descr="reliableaircom_5648129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77" y="1003022"/>
            <a:ext cx="5185833" cy="1938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672" y="2967335"/>
            <a:ext cx="1846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4800" b="1" spc="150" dirty="0" smtClean="0">
              <a:ln w="11430"/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Source Code Pro Light"/>
              <a:cs typeface="Source Code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58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RHA INVENTORY SYSTEM  NEJRA LILIC &amp; JONNATHAN PALACIOS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RHA INVENTORY  NEJRA LILIC &amp; JONNATHAN PALACIOS</dc:title>
  <dc:creator>Nejra Lilic</dc:creator>
  <cp:lastModifiedBy>Nejra Lilic</cp:lastModifiedBy>
  <cp:revision>4</cp:revision>
  <dcterms:created xsi:type="dcterms:W3CDTF">2018-11-29T15:24:58Z</dcterms:created>
  <dcterms:modified xsi:type="dcterms:W3CDTF">2018-11-29T20:53:56Z</dcterms:modified>
</cp:coreProperties>
</file>