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6" r:id="rId4"/>
  </p:sldMasterIdLst>
  <p:notesMasterIdLst>
    <p:notesMasterId r:id="rId6"/>
  </p:notesMasterIdLst>
  <p:handoutMasterIdLst>
    <p:handoutMasterId r:id="rId7"/>
  </p:handoutMasterIdLst>
  <p:sldIdLst>
    <p:sldId id="34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4" autoAdjust="0"/>
    <p:restoredTop sz="84967" autoAdjust="0"/>
  </p:normalViewPr>
  <p:slideViewPr>
    <p:cSldViewPr snapToGrid="0">
      <p:cViewPr varScale="1">
        <p:scale>
          <a:sx n="60" d="100"/>
          <a:sy n="60" d="100"/>
        </p:scale>
        <p:origin x="840" y="44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-1103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microsoft.com/office/2018/10/relationships/authors" Target="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0E99E25-5B65-D93A-3010-8B947D67E6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AEB28A-33CC-6CF5-1214-F2C3205F67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888634-FBA9-41D6-8B35-EE3A7D816B7C}" type="datetimeFigureOut">
              <a:rPr lang="en-US" smtClean="0"/>
              <a:t>11/22/2024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D63414-6160-FF79-B3F6-CD615625C84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83E93F-BDEC-C5F7-2553-8324882C419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7C78D2-97D1-4B37-BDD1-08A09BD4CA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1359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11/22/2024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776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57809"/>
            <a:ext cx="7983110" cy="3080335"/>
          </a:xfrm>
        </p:spPr>
        <p:txBody>
          <a:bodyPr lIns="0" tIns="0" rIns="0" bIns="0" anchor="b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161510" y="2744546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59" y="640080"/>
            <a:ext cx="4815836" cy="2103120"/>
          </a:xfrm>
        </p:spPr>
        <p:txBody>
          <a:bodyPr lIns="0" tIns="0" rIns="0" bIns="0" anchor="ctr" anchorCtr="0"/>
          <a:lstStyle>
            <a:lvl1pPr algn="l">
              <a:defRPr sz="4000" b="1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183E8BD-29F0-8F9F-FC7D-73F8067BCDDF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C983CA3-739C-6C20-AFE0-0997370354B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31427" y="640080"/>
            <a:ext cx="5122889" cy="2103120"/>
          </a:xfrm>
        </p:spPr>
        <p:txBody>
          <a:bodyPr lIns="0" tIns="0" rIns="0" bIns="0" anchor="ctr" anchorCtr="0">
            <a:normAutofit/>
          </a:bodyPr>
          <a:lstStyle>
            <a:lvl1pPr marL="0" indent="0">
              <a:lnSpc>
                <a:spcPct val="110000"/>
              </a:lnSpc>
              <a:buNone/>
              <a:defRPr sz="1800">
                <a:solidFill>
                  <a:schemeClr val="tx1"/>
                </a:solidFill>
              </a:defRPr>
            </a:lvl1pPr>
            <a:lvl2pPr marL="228600">
              <a:lnSpc>
                <a:spcPct val="100000"/>
              </a:lnSpc>
              <a:defRPr sz="1600">
                <a:solidFill>
                  <a:schemeClr val="tx1"/>
                </a:solidFill>
              </a:defRPr>
            </a:lvl2pPr>
            <a:lvl3pPr marL="457200">
              <a:lnSpc>
                <a:spcPct val="100000"/>
              </a:lnSpc>
              <a:defRPr sz="1400">
                <a:solidFill>
                  <a:schemeClr val="tx1"/>
                </a:solidFill>
              </a:defRPr>
            </a:lvl3pPr>
            <a:lvl4pPr marL="685800">
              <a:lnSpc>
                <a:spcPct val="100000"/>
              </a:lnSpc>
              <a:defRPr sz="1200">
                <a:solidFill>
                  <a:schemeClr val="tx1"/>
                </a:solidFill>
              </a:defRPr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BC9F29C-BBE9-AFB4-AFC6-30BCA4EB2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BC4D286-C480-B4CF-4406-CACC323F9FAD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1280160" y="3017520"/>
            <a:ext cx="10374152" cy="3208866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BEE2817-4518-D59A-BD13-29A3D4FE64F0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7539516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905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59" y="4970638"/>
            <a:ext cx="9144000" cy="1280160"/>
          </a:xfrm>
        </p:spPr>
        <p:txBody>
          <a:bodyPr lIns="0" tIns="0" rIns="0" bIns="0" anchor="b" anchorCtr="0"/>
          <a:lstStyle>
            <a:lvl1pPr algn="l">
              <a:defRPr sz="4000" b="1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F0626849-9D2D-3C95-8C10-FA8F325F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80160" y="685800"/>
            <a:ext cx="4937760" cy="402336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>
              <a:spcBef>
                <a:spcPts val="1200"/>
              </a:spcBef>
              <a:defRPr sz="1800"/>
            </a:lvl2pPr>
            <a:lvl3pPr marL="914400">
              <a:spcBef>
                <a:spcPts val="1200"/>
              </a:spcBef>
              <a:defRPr sz="1800"/>
            </a:lvl3pPr>
            <a:lvl4pPr marL="1371600">
              <a:spcBef>
                <a:spcPts val="1200"/>
              </a:spcBef>
              <a:defRPr sz="1800"/>
            </a:lvl4pPr>
            <a:lvl5pPr marL="18288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04755" y="685800"/>
            <a:ext cx="4937760" cy="4023360"/>
          </a:xfrm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defRPr sz="1800"/>
            </a:lvl2pPr>
            <a:lvl3pPr>
              <a:spcBef>
                <a:spcPts val="1200"/>
              </a:spcBef>
              <a:defRPr sz="1800"/>
            </a:lvl3pPr>
            <a:lvl4pPr>
              <a:spcBef>
                <a:spcPts val="1200"/>
              </a:spcBef>
              <a:defRPr sz="1800"/>
            </a:lvl4pPr>
            <a:lvl5pPr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717D91C-F78C-0E4C-FB27-7112AB840A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322570" y="5680647"/>
            <a:ext cx="465456" cy="581432"/>
            <a:chOff x="7843462" y="2744546"/>
            <a:chExt cx="465456" cy="581432"/>
          </a:xfrm>
        </p:grpSpPr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CC935CF3-75DF-0DC7-1B2A-E0E0205DF64B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Graphic 13">
              <a:extLst>
                <a:ext uri="{FF2B5EF4-FFF2-40B4-BE49-F238E27FC236}">
                  <a16:creationId xmlns:a16="http://schemas.microsoft.com/office/drawing/2014/main" id="{D5782BEB-6319-DEC1-F9ED-BA9201C6B9B7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Graphic 15">
              <a:extLst>
                <a:ext uri="{FF2B5EF4-FFF2-40B4-BE49-F238E27FC236}">
                  <a16:creationId xmlns:a16="http://schemas.microsoft.com/office/drawing/2014/main" id="{6E59DFAF-9794-BD12-D89A-422FFFFCE023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36444A47-BCB3-5C86-F2B8-25092BE8D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648C53D-49AB-C003-70E8-5117AF079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96BC1DE-6696-3408-564E-2D73B1266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711518" y="5393214"/>
            <a:ext cx="1097341" cy="736658"/>
            <a:chOff x="10508317" y="446637"/>
            <a:chExt cx="1097341" cy="736658"/>
          </a:xfrm>
        </p:grpSpPr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268EB1E4-29D6-C3F5-BCBB-FB7E7EE5C2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508317" y="492206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Graphic 16">
              <a:extLst>
                <a:ext uri="{FF2B5EF4-FFF2-40B4-BE49-F238E27FC236}">
                  <a16:creationId xmlns:a16="http://schemas.microsoft.com/office/drawing/2014/main" id="{09524D46-140F-2F4F-430B-F59815A07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477944" y="1055581"/>
              <a:ext cx="127714" cy="127714"/>
            </a:xfrm>
            <a:custGeom>
              <a:avLst/>
              <a:gdLst>
                <a:gd name="connsiteX0" fmla="*/ 63857 w 127714"/>
                <a:gd name="connsiteY0" fmla="*/ 18874 h 127714"/>
                <a:gd name="connsiteX1" fmla="*/ 108840 w 127714"/>
                <a:gd name="connsiteY1" fmla="*/ 63857 h 127714"/>
                <a:gd name="connsiteX2" fmla="*/ 63857 w 127714"/>
                <a:gd name="connsiteY2" fmla="*/ 108840 h 127714"/>
                <a:gd name="connsiteX3" fmla="*/ 18874 w 127714"/>
                <a:gd name="connsiteY3" fmla="*/ 63857 h 127714"/>
                <a:gd name="connsiteX4" fmla="*/ 63857 w 127714"/>
                <a:gd name="connsiteY4" fmla="*/ 18874 h 127714"/>
                <a:gd name="connsiteX5" fmla="*/ 63857 w 127714"/>
                <a:gd name="connsiteY5" fmla="*/ 0 h 127714"/>
                <a:gd name="connsiteX6" fmla="*/ 0 w 127714"/>
                <a:gd name="connsiteY6" fmla="*/ 63857 h 127714"/>
                <a:gd name="connsiteX7" fmla="*/ 63857 w 127714"/>
                <a:gd name="connsiteY7" fmla="*/ 127714 h 127714"/>
                <a:gd name="connsiteX8" fmla="*/ 127714 w 127714"/>
                <a:gd name="connsiteY8" fmla="*/ 63857 h 127714"/>
                <a:gd name="connsiteX9" fmla="*/ 63857 w 127714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4" h="127714">
                  <a:moveTo>
                    <a:pt x="63857" y="18874"/>
                  </a:moveTo>
                  <a:cubicBezTo>
                    <a:pt x="88700" y="18874"/>
                    <a:pt x="108840" y="39014"/>
                    <a:pt x="108840" y="63857"/>
                  </a:cubicBezTo>
                  <a:cubicBezTo>
                    <a:pt x="108840" y="88700"/>
                    <a:pt x="88700" y="108840"/>
                    <a:pt x="63857" y="108840"/>
                  </a:cubicBezTo>
                  <a:cubicBezTo>
                    <a:pt x="39014" y="108840"/>
                    <a:pt x="18874" y="88700"/>
                    <a:pt x="18874" y="63857"/>
                  </a:cubicBezTo>
                  <a:cubicBezTo>
                    <a:pt x="18898" y="39024"/>
                    <a:pt x="39024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4" y="99124"/>
                    <a:pt x="127714" y="63857"/>
                  </a:cubicBezTo>
                  <a:cubicBezTo>
                    <a:pt x="127714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2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Graphic 14">
              <a:extLst>
                <a:ext uri="{FF2B5EF4-FFF2-40B4-BE49-F238E27FC236}">
                  <a16:creationId xmlns:a16="http://schemas.microsoft.com/office/drawing/2014/main" id="{AC75143B-C717-8D04-743C-B40FB5EFB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41555" y="446637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873764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60" y="640080"/>
            <a:ext cx="10087699" cy="1280160"/>
          </a:xfrm>
        </p:spPr>
        <p:txBody>
          <a:bodyPr lIns="0" tIns="0" rIns="0" bIns="0" anchor="b" anchorCtr="0"/>
          <a:lstStyle>
            <a:lvl1pPr>
              <a:defRPr sz="4000" b="1" cap="all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16B8DF0-B7E6-5032-C3C7-E457E793B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280160" y="2103119"/>
            <a:ext cx="10087699" cy="4114800"/>
          </a:xfrm>
        </p:spPr>
        <p:txBody>
          <a:bodyPr lIns="0" tIns="0" rIns="0" bIns="0"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C5F4D40-ADE4-5EEB-436C-8563A49C5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/>
          <a:lstStyle>
            <a:lvl1pPr algn="l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ubbles and Title 1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2897" y="585216"/>
            <a:ext cx="8965094" cy="2276856"/>
          </a:xfrm>
        </p:spPr>
        <p:txBody>
          <a:bodyPr lIns="0" tIns="0" rIns="0" anchor="b"/>
          <a:lstStyle>
            <a:lvl1pPr algn="r">
              <a:lnSpc>
                <a:spcPts val="4800"/>
              </a:lnSpc>
              <a:defRPr sz="4800" b="1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14">
            <a:extLst>
              <a:ext uri="{FF2B5EF4-FFF2-40B4-BE49-F238E27FC236}">
                <a16:creationId xmlns:a16="http://schemas.microsoft.com/office/drawing/2014/main" id="{FC9B12A4-113B-B3F6-5926-5C2A6F504AB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371606" y="3205313"/>
            <a:ext cx="3043077" cy="3043083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40609" y="3127248"/>
            <a:ext cx="6117381" cy="301752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AF51D36-DB19-27CD-47E0-A4261648D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8614240">
            <a:off x="3975343" y="2819532"/>
            <a:ext cx="465456" cy="581432"/>
            <a:chOff x="7843462" y="2744546"/>
            <a:chExt cx="465456" cy="581432"/>
          </a:xfrm>
        </p:grpSpPr>
        <p:sp>
          <p:nvSpPr>
            <p:cNvPr id="4" name="Graphic 12">
              <a:extLst>
                <a:ext uri="{FF2B5EF4-FFF2-40B4-BE49-F238E27FC236}">
                  <a16:creationId xmlns:a16="http://schemas.microsoft.com/office/drawing/2014/main" id="{3EFED0E0-17D4-C5B0-09D0-B43338A856B3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Graphic 13">
              <a:extLst>
                <a:ext uri="{FF2B5EF4-FFF2-40B4-BE49-F238E27FC236}">
                  <a16:creationId xmlns:a16="http://schemas.microsoft.com/office/drawing/2014/main" id="{8F798BBE-9B6F-700D-08A1-09ABC5388CCE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Graphic 15">
              <a:extLst>
                <a:ext uri="{FF2B5EF4-FFF2-40B4-BE49-F238E27FC236}">
                  <a16:creationId xmlns:a16="http://schemas.microsoft.com/office/drawing/2014/main" id="{4AE2D1C5-9D85-9049-690C-3AFCE7E2DA56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0FE75D-ACD3-655E-58A7-8F2C182760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362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36525"/>
            <a:ext cx="10515600" cy="1509713"/>
          </a:xfrm>
        </p:spPr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6630"/>
            <a:ext cx="520991" cy="517379"/>
          </a:xfrm>
        </p:spPr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5B2B208-F5B9-0151-C982-A389CB0B29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5890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0EEA6CA-DE1E-18ED-E69E-54A1372FE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5890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973C81-5E94-41F6-CE15-3B4763B3A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835B5C-F994-9D57-3118-919EE90F5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6544" y="614202"/>
            <a:ext cx="5918072" cy="2276856"/>
          </a:xfrm>
        </p:spPr>
        <p:txBody>
          <a:bodyPr lIns="0" tIns="0" rIns="0" bIns="0" anchor="b"/>
          <a:lstStyle>
            <a:lvl1pPr algn="r">
              <a:lnSpc>
                <a:spcPts val="4000"/>
              </a:lnSpc>
              <a:defRPr sz="4000" b="1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C738AB3-8054-6E21-C34C-36AF3A31AC4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280160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tIns="914400" anchor="t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FD1B85-4BEF-C1C1-5619-B82E9E44A9F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116548" y="3161752"/>
            <a:ext cx="5918068" cy="3144965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2pPr>
            <a:lvl3pPr marL="9144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3pPr>
            <a:lvl4pPr marL="13716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4pPr>
            <a:lvl5pPr marL="1828800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652402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E9872E9-2F0D-2FEB-0974-F0BBBC5E033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7238999" y="6356350"/>
            <a:ext cx="379561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386775"/>
            <a:ext cx="8311102" cy="3080335"/>
          </a:xfrm>
        </p:spPr>
        <p:txBody>
          <a:bodyPr lIns="0" tIns="274320" rIns="0" bIns="0" anchor="t" anchorCtr="0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0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9670435">
            <a:off x="7632743" y="794953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Picture Placeholder 14">
            <a:extLst>
              <a:ext uri="{FF2B5EF4-FFF2-40B4-BE49-F238E27FC236}">
                <a16:creationId xmlns:a16="http://schemas.microsoft.com/office/drawing/2014/main" id="{01D87F51-D69B-9038-0566-4FDC355AB6F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97587" y="411831"/>
            <a:ext cx="3521337" cy="3521344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951239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80159" y="640080"/>
            <a:ext cx="10302240" cy="1852046"/>
          </a:xfrm>
        </p:spPr>
        <p:txBody>
          <a:bodyPr lIns="0" tIns="0" rIns="0" bIns="0" anchor="b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80158" y="2588447"/>
            <a:ext cx="7853678" cy="726645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7659974" y="4456458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5" name="Picture Placeholder 14">
            <a:extLst>
              <a:ext uri="{FF2B5EF4-FFF2-40B4-BE49-F238E27FC236}">
                <a16:creationId xmlns:a16="http://schemas.microsoft.com/office/drawing/2014/main" id="{5DDB7824-50BA-B12F-AD49-CA8953CA3A0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536252" y="3205313"/>
            <a:ext cx="3043077" cy="3043083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652645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14800" y="640080"/>
            <a:ext cx="7498080" cy="1280160"/>
          </a:xfrm>
        </p:spPr>
        <p:txBody>
          <a:bodyPr lIns="0" tIns="0" rIns="0" bIns="0" anchor="b" anchorCtr="0"/>
          <a:lstStyle>
            <a:lvl1pPr>
              <a:defRPr sz="4000" b="1" cap="all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2376"/>
            <a:ext cx="520991" cy="517379"/>
          </a:xfrm>
        </p:spPr>
        <p:txBody>
          <a:bodyPr anchor="t" anchorCtr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317615" y="895646"/>
            <a:ext cx="1956925" cy="195692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" anchor="t" anchorCtr="0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14800" y="2194560"/>
            <a:ext cx="7498080" cy="402336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0000"/>
              </a:lnSpc>
              <a:buNone/>
              <a:defRPr sz="1800"/>
            </a:lvl1pPr>
            <a:lvl2pPr marL="228600">
              <a:defRPr sz="1600"/>
            </a:lvl2pPr>
            <a:lvl3pPr marL="457200">
              <a:defRPr sz="1400"/>
            </a:lvl3pPr>
            <a:lvl4pPr marL="685800">
              <a:defRPr sz="12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58B5E78-A531-681D-1312-F21B52D06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70685" y="620661"/>
            <a:ext cx="403448" cy="381782"/>
            <a:chOff x="10969280" y="1780012"/>
            <a:chExt cx="403448" cy="381782"/>
          </a:xfrm>
        </p:grpSpPr>
        <p:sp>
          <p:nvSpPr>
            <p:cNvPr id="17" name="Graphic 10">
              <a:extLst>
                <a:ext uri="{FF2B5EF4-FFF2-40B4-BE49-F238E27FC236}">
                  <a16:creationId xmlns:a16="http://schemas.microsoft.com/office/drawing/2014/main" id="{AAD06B87-D9B2-4F94-B734-A8F039A20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81590" y="2070656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Graphic 11">
              <a:extLst>
                <a:ext uri="{FF2B5EF4-FFF2-40B4-BE49-F238E27FC236}">
                  <a16:creationId xmlns:a16="http://schemas.microsoft.com/office/drawing/2014/main" id="{BB13A13C-36EA-4B13-9175-C5FE95B34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969280" y="1780012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" name="Footer Placeholder 8">
            <a:extLst>
              <a:ext uri="{FF2B5EF4-FFF2-40B4-BE49-F238E27FC236}">
                <a16:creationId xmlns:a16="http://schemas.microsoft.com/office/drawing/2014/main" id="{5189CAD3-7011-6481-11F8-05B5CB106F0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B7CB27F-7A56-A747-A4D6-5627C2463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+ Subtitle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80159" y="3383280"/>
            <a:ext cx="10302240" cy="1852046"/>
          </a:xfrm>
        </p:spPr>
        <p:txBody>
          <a:bodyPr lIns="0" tIns="274320" rIns="0" bIns="0" anchor="t" anchorCtr="0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80158" y="2966886"/>
            <a:ext cx="10302237" cy="397191"/>
          </a:xfrm>
        </p:spPr>
        <p:txBody>
          <a:bodyPr lIns="0" tIns="0" rIns="0" bIns="0" anchor="b" anchorCtr="0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97692" y="620298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7912362-D30D-7B0B-BA94-0993B1EBC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0"/>
            <a:ext cx="0" cy="2775857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644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60" y="685800"/>
            <a:ext cx="9137012" cy="1280160"/>
          </a:xfrm>
        </p:spPr>
        <p:txBody>
          <a:bodyPr lIns="0" tIns="0" rIns="0" bIns="0"/>
          <a:lstStyle>
            <a:lvl1pPr>
              <a:defRPr sz="4000" b="1" cap="all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0F91A5DB-A2CA-1D70-9A06-3869A288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80160" y="2327440"/>
            <a:ext cx="4846320" cy="4040574"/>
          </a:xfrm>
        </p:spPr>
        <p:txBody>
          <a:bodyPr lIns="0" tIns="0" rIns="0" bIns="0">
            <a:normAutofit/>
          </a:bodyPr>
          <a:lstStyle>
            <a:lvl1pPr marL="0" indent="0">
              <a:spcAft>
                <a:spcPts val="0"/>
              </a:spcAft>
              <a:buNone/>
              <a:defRPr sz="1800"/>
            </a:lvl1pPr>
            <a:lvl2pPr marL="228600">
              <a:spcBef>
                <a:spcPts val="1200"/>
              </a:spcBef>
              <a:defRPr sz="1800"/>
            </a:lvl2pPr>
            <a:lvl3pPr marL="685800">
              <a:spcBef>
                <a:spcPts val="1200"/>
              </a:spcBef>
              <a:defRPr sz="1800"/>
            </a:lvl3pPr>
            <a:lvl4pPr marL="1143000">
              <a:spcBef>
                <a:spcPts val="1200"/>
              </a:spcBef>
              <a:defRPr sz="1800"/>
            </a:lvl4pPr>
            <a:lvl5pPr marL="16002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23402" y="2327441"/>
            <a:ext cx="4846320" cy="4040574"/>
          </a:xfrm>
        </p:spPr>
        <p:txBody>
          <a:bodyPr lIns="0" tIns="0" rIns="0" bIns="0">
            <a:normAutofit/>
          </a:bodyPr>
          <a:lstStyle>
            <a:lvl1pPr marL="0" indent="0">
              <a:spcAft>
                <a:spcPts val="0"/>
              </a:spcAft>
              <a:buNone/>
              <a:defRPr sz="1800"/>
            </a:lvl1pPr>
            <a:lvl2pPr marL="228600">
              <a:spcBef>
                <a:spcPts val="1200"/>
              </a:spcBef>
              <a:defRPr sz="1800"/>
            </a:lvl2pPr>
            <a:lvl3pPr marL="685800">
              <a:spcBef>
                <a:spcPts val="1200"/>
              </a:spcBef>
              <a:defRPr sz="1800"/>
            </a:lvl3pPr>
            <a:lvl4pPr marL="1143000">
              <a:spcBef>
                <a:spcPts val="1200"/>
              </a:spcBef>
              <a:defRPr sz="1800"/>
            </a:lvl4pPr>
            <a:lvl5pPr marL="16002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6D6A69CF-70D6-AB12-CD8B-FD75B7EE1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EFE408-BFE1-16DC-F7C6-47F55C171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2992" y="0"/>
            <a:ext cx="5779008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4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5572" y="685800"/>
            <a:ext cx="4754880" cy="5670550"/>
          </a:xfrm>
        </p:spPr>
        <p:txBody>
          <a:bodyPr lIns="0" tIns="0" rIns="0" bIns="0" anchor="ctr" anchorCtr="0"/>
          <a:lstStyle>
            <a:lvl1pPr algn="l">
              <a:defRPr sz="4000" b="1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4C0ED5DD-6381-0FFD-7B45-D21179A39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F042E432-AE48-385B-DEA1-32129394CE76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1279526" y="1533524"/>
            <a:ext cx="4663440" cy="1895475"/>
          </a:xfrm>
        </p:spPr>
        <p:txBody>
          <a:bodyPr lIns="0" tIns="0" rIns="0" bIns="0" anchor="t" anchorCtr="0">
            <a:noAutofit/>
          </a:bodyPr>
          <a:lstStyle>
            <a:lvl1pPr marL="342900" indent="-512064">
              <a:spcBef>
                <a:spcPts val="1000"/>
              </a:spcBef>
              <a:buFont typeface="+mj-lt"/>
              <a:buAutoNum type="arabicPeriod"/>
              <a:defRPr sz="1800"/>
            </a:lvl1pPr>
            <a:lvl2pPr marL="1028700" indent="-342900">
              <a:spcBef>
                <a:spcPts val="1200"/>
              </a:spcBef>
              <a:buFont typeface="+mj-lt"/>
              <a:buAutoNum type="alphaLcPeriod"/>
              <a:defRPr sz="1800"/>
            </a:lvl2pPr>
            <a:lvl3pPr marL="1257300" indent="-342900">
              <a:spcBef>
                <a:spcPts val="1200"/>
              </a:spcBef>
              <a:buFont typeface="+mj-lt"/>
              <a:buAutoNum type="arabicParenR"/>
              <a:defRPr sz="1800"/>
            </a:lvl3pPr>
            <a:lvl4pPr marL="1714500" indent="-342900">
              <a:spcBef>
                <a:spcPts val="1200"/>
              </a:spcBef>
              <a:buFont typeface="+mj-lt"/>
              <a:buAutoNum type="alphaLcParenR"/>
              <a:defRPr sz="1800"/>
            </a:lvl4pPr>
            <a:lvl5pPr marL="2228850" indent="-400050">
              <a:spcBef>
                <a:spcPts val="1200"/>
              </a:spcBef>
              <a:buFont typeface="+mj-lt"/>
              <a:buAutoNum type="romanLcPeriod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DF111B2E-0535-57E2-FE92-620F9307A95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280160" y="3482974"/>
            <a:ext cx="4663440" cy="1190033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spcBef>
                <a:spcPts val="1200"/>
              </a:spcBef>
              <a:buNone/>
              <a:defRPr sz="1600"/>
            </a:lvl2pPr>
            <a:lvl3pPr marL="914400" indent="0">
              <a:spcBef>
                <a:spcPts val="1200"/>
              </a:spcBef>
              <a:buNone/>
              <a:defRPr sz="1400"/>
            </a:lvl3pPr>
            <a:lvl4pPr marL="1371600" indent="0">
              <a:spcBef>
                <a:spcPts val="1200"/>
              </a:spcBef>
              <a:buNone/>
              <a:defRPr sz="1200"/>
            </a:lvl4pPr>
            <a:lvl5pPr marL="1828800" indent="0">
              <a:spcBef>
                <a:spcPts val="1200"/>
              </a:spcBef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1280160" y="4692058"/>
            <a:ext cx="4663440" cy="1584918"/>
          </a:xfrm>
        </p:spPr>
        <p:txBody>
          <a:bodyPr lIns="0" tIns="0" rIns="0" bIns="0" anchor="t" anchorCtr="0">
            <a:no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defRPr sz="1600"/>
            </a:lvl2pPr>
            <a:lvl3pPr>
              <a:spcBef>
                <a:spcPts val="1200"/>
              </a:spcBef>
              <a:defRPr sz="1400"/>
            </a:lvl3pPr>
            <a:lvl4pPr>
              <a:spcBef>
                <a:spcPts val="1200"/>
              </a:spcBef>
              <a:defRPr sz="1200"/>
            </a:lvl4pPr>
            <a:lvl5pPr>
              <a:spcBef>
                <a:spcPts val="1200"/>
              </a:spcBef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34C23E1A-9E5E-DA12-8E11-83F486766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3FE6E42-6A8F-C459-87EE-E2A5BAFA8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320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60" y="301752"/>
            <a:ext cx="4663438" cy="2441448"/>
          </a:xfrm>
        </p:spPr>
        <p:txBody>
          <a:bodyPr lIns="0" tIns="0" rIns="0" bIns="0" anchor="ctr" anchorCtr="0"/>
          <a:lstStyle>
            <a:lvl1pPr algn="l">
              <a:lnSpc>
                <a:spcPts val="4000"/>
              </a:lnSpc>
              <a:spcBef>
                <a:spcPts val="1000"/>
              </a:spcBef>
              <a:defRPr sz="4000" b="1" i="0" cap="all" spc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6630"/>
            <a:ext cx="520991" cy="517379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9FB40175-FA51-DA14-A5B2-CD06DE6ECC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80161" y="2777067"/>
            <a:ext cx="4663440" cy="3550581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0000"/>
              </a:lnSpc>
              <a:buNone/>
              <a:defRPr sz="1800"/>
            </a:lvl1pPr>
            <a:lvl2pPr marL="228600">
              <a:lnSpc>
                <a:spcPct val="110000"/>
              </a:lnSpc>
              <a:defRPr sz="1600"/>
            </a:lvl2pPr>
            <a:lvl3pPr marL="457200">
              <a:lnSpc>
                <a:spcPct val="110000"/>
              </a:lnSpc>
              <a:defRPr sz="1400"/>
            </a:lvl3pPr>
            <a:lvl4pPr marL="685800">
              <a:lnSpc>
                <a:spcPct val="110000"/>
              </a:lnSpc>
              <a:defRPr sz="1200"/>
            </a:lvl4pPr>
            <a:lvl5pPr marL="914400">
              <a:lnSpc>
                <a:spcPct val="11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2089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695553" y="301752"/>
            <a:ext cx="5221224" cy="6263640"/>
          </a:xfrm>
        </p:spPr>
        <p:txBody>
          <a:bodyPr tIns="914400" anchor="t" anchorCtr="0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0" name="Footer Placeholder 8">
            <a:extLst>
              <a:ext uri="{FF2B5EF4-FFF2-40B4-BE49-F238E27FC236}">
                <a16:creationId xmlns:a16="http://schemas.microsoft.com/office/drawing/2014/main" id="{7A4AE671-C203-0370-2888-FC8F7D444D1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1280160" y="6356350"/>
            <a:ext cx="4434825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792BFA8-57AD-0B5C-2534-1E862B58D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5127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807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394" y="1"/>
            <a:ext cx="9918405" cy="164623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35394" y="1825625"/>
            <a:ext cx="991840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6121" y="726630"/>
            <a:ext cx="520991" cy="517379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800" b="1" i="0" cap="all" spc="100" baseline="0"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F1C86-6A9C-D287-D381-5634A69BF1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35394" y="6356350"/>
            <a:ext cx="2743200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B8477-3F24-EDCB-C8AC-8433636391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38999" y="6356350"/>
            <a:ext cx="4114800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17" r:id="rId2"/>
    <p:sldLayoutId id="2147483728" r:id="rId3"/>
    <p:sldLayoutId id="2147483729" r:id="rId4"/>
    <p:sldLayoutId id="2147483710" r:id="rId5"/>
    <p:sldLayoutId id="2147483727" r:id="rId6"/>
    <p:sldLayoutId id="2147483701" r:id="rId7"/>
    <p:sldLayoutId id="2147483721" r:id="rId8"/>
    <p:sldLayoutId id="2147483720" r:id="rId9"/>
    <p:sldLayoutId id="2147483730" r:id="rId10"/>
    <p:sldLayoutId id="2147483722" r:id="rId11"/>
    <p:sldLayoutId id="2147483698" r:id="rId12"/>
    <p:sldLayoutId id="2147483732" r:id="rId13"/>
    <p:sldLayoutId id="2147483702" r:id="rId14"/>
    <p:sldLayoutId id="2147483703" r:id="rId15"/>
  </p:sldLayoutIdLst>
  <p:hf sldNum="0" hdr="0" ftr="0"/>
  <p:txStyles>
    <p:titleStyle>
      <a:lvl1pPr algn="l" defTabSz="914400" rtl="0" eaLnBrk="1" latinLnBrk="0" hangingPunct="1">
        <a:lnSpc>
          <a:spcPts val="4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68171-F501-5EC9-8849-5D0FE73AE0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Generate any Password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8A9D03-6CF8-D31E-2E06-88AEBCEF7D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K’Vaughn Crittenden </a:t>
            </a:r>
          </a:p>
        </p:txBody>
      </p:sp>
      <p:pic>
        <p:nvPicPr>
          <p:cNvPr id="1026" name="Picture 2" descr="Random Password Generator using Python ...">
            <a:extLst>
              <a:ext uri="{FF2B5EF4-FFF2-40B4-BE49-F238E27FC236}">
                <a16:creationId xmlns:a16="http://schemas.microsoft.com/office/drawing/2014/main" id="{74C23A3A-1BCB-9B31-9915-35562AEED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5413" y="2870791"/>
            <a:ext cx="4301689" cy="2205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15B695B-0C55-CB7B-9FB4-1EE340AC0BC6}"/>
              </a:ext>
            </a:extLst>
          </p:cNvPr>
          <p:cNvSpPr txBox="1"/>
          <p:nvPr/>
        </p:nvSpPr>
        <p:spPr>
          <a:xfrm>
            <a:off x="1280158" y="3083441"/>
            <a:ext cx="60031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Users can receive a password containing a random assortment of  letters, numbers, and special characters. </a:t>
            </a:r>
          </a:p>
        </p:txBody>
      </p:sp>
    </p:spTree>
    <p:extLst>
      <p:ext uri="{BB962C8B-B14F-4D97-AF65-F5344CB8AC3E}">
        <p14:creationId xmlns:p14="http://schemas.microsoft.com/office/powerpoint/2010/main" val="3962753978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axy presentation_Win32_SL_V16" id="{36B34AD0-AFC2-468E-8620-6CFD159B149F}" vid="{ACCF8893-1A0E-437D-A612-1659D305EA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0E87F72-70BF-43BC-A0D4-53665DC1267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FABD9919-8F5A-4B99-83E1-E90FE1DCF2E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2D646E0-DCC8-4209-B539-AA58186B68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{24A731DB-26E8-4924-BF1C-64FDD2BD56B0}tf89338750_win32</Template>
  <TotalTime>172</TotalTime>
  <Words>24</Words>
  <Application>Microsoft Office PowerPoint</Application>
  <PresentationFormat>Widescreen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Univers</vt:lpstr>
      <vt:lpstr>GradientVTI</vt:lpstr>
      <vt:lpstr>Generate any Password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Kvaughn Crittenden</dc:creator>
  <cp:lastModifiedBy>Kvaughn Crittenden</cp:lastModifiedBy>
  <cp:revision>1</cp:revision>
  <dcterms:created xsi:type="dcterms:W3CDTF">2024-11-23T00:06:10Z</dcterms:created>
  <dcterms:modified xsi:type="dcterms:W3CDTF">2024-11-23T02:58:14Z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