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2"/>
  </p:normalViewPr>
  <p:slideViewPr>
    <p:cSldViewPr snapToGrid="0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4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4/30/23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9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5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4/30/23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3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4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4/30/23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4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4/30/23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2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4/30/23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7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4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23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techboomers.com/password-generato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5D07F3-257E-53B6-D2BE-348B6FE82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7"/>
            <a:ext cx="4952999" cy="2244176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tx2"/>
                </a:solidFill>
              </a:rPr>
              <a:t>Random Password Generator – Lukas Aaro-Hansen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C8B62-F348-15EA-96F0-BCE57C7CC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4832"/>
            <a:ext cx="4952999" cy="300949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Do you ever have difficulty creating and memorizing complex passwords? Look no further! I have created a program that constructs a password of a custom length with random letters, numbers, and special characters.</a:t>
            </a:r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4DEBA0E6-A374-E0C9-315E-882884463F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80" r="16336" b="-1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  <p:pic>
        <p:nvPicPr>
          <p:cNvPr id="6" name="Picture 5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BCBBDF56-ACFB-F4A0-6944-FA79B3741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80166" y="353773"/>
            <a:ext cx="4849728" cy="27239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11256B-8059-6A1D-E518-BC831D5CD410}"/>
              </a:ext>
            </a:extLst>
          </p:cNvPr>
          <p:cNvSpPr txBox="1"/>
          <p:nvPr/>
        </p:nvSpPr>
        <p:spPr>
          <a:xfrm>
            <a:off x="7080166" y="4633673"/>
            <a:ext cx="48497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techboomers.com/password-generators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69160350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54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Posterama</vt:lpstr>
      <vt:lpstr>SineVTI</vt:lpstr>
      <vt:lpstr>Random Password Generator – Lukas Aaro-Hansen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Password Generator – Lukas Aaro-Hansen</dc:title>
  <dc:creator>Lukas Aaro-Hansen</dc:creator>
  <cp:lastModifiedBy>Lukas Aaro-Hansen</cp:lastModifiedBy>
  <cp:revision>1</cp:revision>
  <dcterms:created xsi:type="dcterms:W3CDTF">2023-05-01T03:02:31Z</dcterms:created>
  <dcterms:modified xsi:type="dcterms:W3CDTF">2023-05-01T03:15:29Z</dcterms:modified>
</cp:coreProperties>
</file>