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3600" y="274638"/>
            <a:ext cx="690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3600" y="1600201"/>
            <a:ext cx="690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4475-5015-A0A2-09A9-FD28E1CF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1700"/>
            <a:ext cx="6908800" cy="11430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 fitness game and tracker which utilizes RPG elements to provide basic workouts for the gamer just getting into fitness.</a:t>
            </a: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40398E0F-BFE7-4888-C1AC-7D2FCDF655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505450" y="2364700"/>
            <a:ext cx="5899150" cy="41900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10C7-C577-24B9-BAB0-48745124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59" y="227712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/>
              <a:t>Workout Adventure </a:t>
            </a:r>
            <a:r>
              <a:rPr lang="en-US" i="0" dirty="0"/>
              <a:t>by Nickoli Headlam</a:t>
            </a:r>
          </a:p>
        </p:txBody>
      </p:sp>
    </p:spTree>
    <p:extLst>
      <p:ext uri="{BB962C8B-B14F-4D97-AF65-F5344CB8AC3E}">
        <p14:creationId xmlns:p14="http://schemas.microsoft.com/office/powerpoint/2010/main" val="103915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B53C828CBA24895696F0FE32D7A0E" ma:contentTypeVersion="11" ma:contentTypeDescription="Create a new document." ma:contentTypeScope="" ma:versionID="83d19f2ed34eb2c8ff985f9c7d69e437">
  <xsd:schema xmlns:xsd="http://www.w3.org/2001/XMLSchema" xmlns:xs="http://www.w3.org/2001/XMLSchema" xmlns:p="http://schemas.microsoft.com/office/2006/metadata/properties" xmlns:ns3="2107caa8-bcae-488c-ac8e-ae232af55cb8" xmlns:ns4="650aabc5-436f-49de-baa7-3410e897751c" targetNamespace="http://schemas.microsoft.com/office/2006/metadata/properties" ma:root="true" ma:fieldsID="5ce215f8124371879dd173655fad221f" ns3:_="" ns4:_="">
    <xsd:import namespace="2107caa8-bcae-488c-ac8e-ae232af55cb8"/>
    <xsd:import namespace="650aabc5-436f-49de-baa7-3410e8977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07caa8-bcae-488c-ac8e-ae232af55c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aabc5-436f-49de-baa7-3410e89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AA09C-750D-4ACF-9E81-5F4741ABBB88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2107caa8-bcae-488c-ac8e-ae232af55cb8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650aabc5-436f-49de-baa7-3410e897751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C34AE6-7E4D-4794-9A5B-6990B813C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528A82-191B-471F-B8B9-01BEC5245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07caa8-bcae-488c-ac8e-ae232af55cb8"/>
    <ds:schemaRef ds:uri="650aabc5-436f-49de-baa7-3410e8977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Marathon-PowerPoint-Template-27429</Template>
  <TotalTime>50</TotalTime>
  <Words>26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fitness game and tracker which utilizes RPG elements to provide basic workouts for the gamer just getting into fitness.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fitness tracker that provides basic workouts for the gamer just getting into fitness.</dc:title>
  <dc:creator>Nickoli Headlam</dc:creator>
  <cp:lastModifiedBy>Nickoli Headlam</cp:lastModifiedBy>
  <cp:revision>5</cp:revision>
  <dcterms:created xsi:type="dcterms:W3CDTF">2023-04-30T21:16:14Z</dcterms:created>
  <dcterms:modified xsi:type="dcterms:W3CDTF">2023-04-30T22:15:26Z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0x0101003D5B53C828CBA24895696F0FE32D7A0E</vt:lpwstr>
  </property>
</Properties>
</file>