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633B"/>
    <a:srgbClr val="998E8A"/>
    <a:srgbClr val="F7C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22" autoAdjust="0"/>
    <p:restoredTop sz="94675"/>
  </p:normalViewPr>
  <p:slideViewPr>
    <p:cSldViewPr snapToGrid="0" snapToObjects="1">
      <p:cViewPr varScale="1">
        <p:scale>
          <a:sx n="160" d="100"/>
          <a:sy n="160" d="100"/>
        </p:scale>
        <p:origin x="86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2A9E-C95F-3BE2-DDF3-FF60C1CA4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9694F-8D8F-1AEA-7BEB-CC9895B1F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4903D-4BBF-313C-B20D-BED89A17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6C254-0F96-0FC3-84ED-1F81AA49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416AE-3ECE-7D20-B1E9-EBF5521F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1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105C-0622-46EA-F0AF-AF931C5F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0E4C5-62E0-66DF-D5B0-11F339DF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94319-5756-A739-829C-60F14C2B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8657-E616-2078-16FB-F05CD32D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0D4D8-47FA-50EC-1898-C1571A11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5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A4CB1-E34B-25A8-B95D-5DB397DEF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4EDD2-8339-136F-04A6-EA92356B1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47FD1-3EC1-9ECA-4B90-9D07EDBD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BA122-6361-6356-C2ED-0A4A404E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C75B4-A946-901E-244E-ABB15E00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9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86FA-63B9-B468-4B15-57341B9B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9907-6BC0-F9E8-33AF-45F1CAA6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FF83-B0CA-188C-A60B-F3DDEB1E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54353-F4D9-79E8-8F90-74F4D078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AED85-F3E2-A79B-C85B-9CD0F7C5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0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4235-86E0-7907-24FE-04972EE7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0AA75-9F2B-3510-A3BD-E8A0D0A5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2479C-3D8A-2089-BC3D-038AC430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09CB-DDDB-7949-A85C-355CAB3D7576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ED2A4-7455-BD57-4F0E-034ACB00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D8CD5-046D-EE8D-D5AA-4140EEFA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3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EAA6-D311-0B37-845B-856F455A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1D42-1CF9-1E5B-59FA-B300E31CB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2CB6F-3945-77CA-9736-FC59BF4A9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5A0DF-0A3D-68C2-ECE2-4D17A0F1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5A5B9-89F5-5FC5-775D-D152C688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34246-8CD8-A15F-D263-934A79EF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1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B69B-DCD1-06F1-FAFB-7F9BA4F5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58162-AD3A-0691-3A34-EB45E2426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93B15-D1DC-9FA0-2227-B3CF113FC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763FE-6706-2627-F39A-7C6FC84C5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D1D59-59E6-2B96-5F16-02AF3BC34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BC2DC-58C6-340E-D73F-9BB47B5E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6C09C-8CD4-41E7-A120-88B9F2F1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C188F-97DA-EB33-F9D3-405F6FC5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2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7266-063D-1BAC-83A5-360FBB3A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DE497-1A3D-0EF1-4B2A-9C8A9EA7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6F4C9-CC9A-EF4D-AB97-96CC59F2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AEDA5-3FB6-98F9-6F5B-836046DC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6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BC028-A075-8B12-DEFD-D99B2C71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520E3-D293-6CE0-F1E7-F2231CEE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6B33C-A489-7EA5-D161-B2A7AF73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2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F061-DFEF-0D8A-EBDD-7F18F709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7DD8-0244-72D8-F7D8-7A61286B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91DEE-A648-DA32-6C84-704C7A382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BF501-57F3-04E6-ECFA-EA07F83E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FC176-F9F8-9206-C9AB-B94E987D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9EAB2-CC57-9955-D693-B6077227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8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476C-8A85-3D3C-3CB7-AE6956D1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4CC25-7A5B-B2E9-3AE5-4D6B04938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76E3D-1E94-D03E-52D1-D0FD463BF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4E6C7-10EE-7381-FD26-CBCA7156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0C0BA-CDDA-7D7B-48DF-B9A7F065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DE684-9DC6-72F4-4409-CAEA8446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9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3E29A-D6FF-B755-062F-495FDA11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52E32-39A4-9700-A1FF-6CC9C5A8C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AE34-2513-5CDB-BC35-D4F17E9BC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6D2D-DD65-7542-B616-C09BD0686257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70C80-2C66-0691-B32A-CDFF0F8BD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0B340-DCAC-14A6-297A-E8548A4B3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2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398061-7A77-38AD-AA2F-3F65463EDF68}"/>
              </a:ext>
            </a:extLst>
          </p:cNvPr>
          <p:cNvSpPr/>
          <p:nvPr/>
        </p:nvSpPr>
        <p:spPr>
          <a:xfrm>
            <a:off x="0" y="0"/>
            <a:ext cx="12191960" cy="68579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967" y="-171583"/>
            <a:ext cx="7787342" cy="1759903"/>
          </a:xfrm>
        </p:spPr>
        <p:txBody>
          <a:bodyPr anchor="b">
            <a:noAutofit/>
          </a:bodyPr>
          <a:lstStyle/>
          <a:p>
            <a:r>
              <a:rPr lang="en-US" sz="6600" dirty="0">
                <a:solidFill>
                  <a:srgbClr val="FFFFFF"/>
                </a:solidFill>
                <a:latin typeface="Mystical Woods Smooth Script" panose="02000500000000000000" pitchFamily="2" charset="0"/>
                <a:cs typeface="Vani" panose="020B0502040204020203" pitchFamily="18" charset="0"/>
              </a:rPr>
              <a:t>Recipe Assistant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993" y="1588320"/>
            <a:ext cx="2868706" cy="85911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Mystical Woods Smooth Script" panose="02000500000000000000" pitchFamily="2" charset="0"/>
                <a:cs typeface="Dreaming Outloud Script Pro" panose="03050502040304050704" pitchFamily="66" charset="0"/>
              </a:rPr>
              <a:t>By: Megan Martin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7F5CF-F0F0-3C45-67EE-43DCD1862AB3}"/>
              </a:ext>
            </a:extLst>
          </p:cNvPr>
          <p:cNvSpPr txBox="1"/>
          <p:nvPr/>
        </p:nvSpPr>
        <p:spPr>
          <a:xfrm>
            <a:off x="822921" y="1648958"/>
            <a:ext cx="21294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dern Love" panose="04090805081005020601" pitchFamily="82" charset="0"/>
                <a:cs typeface="Dreaming Outloud Script Pro" panose="03050502040304050704" pitchFamily="66" charset="0"/>
              </a:rPr>
              <a:t>Provide the assistant with the ingredients you have on hand and get recommended some recipes to make. Mealtime made easy!</a:t>
            </a:r>
          </a:p>
        </p:txBody>
      </p:sp>
      <p:pic>
        <p:nvPicPr>
          <p:cNvPr id="9" name="Picture 8" descr="A cartoon of a robot&#10;&#10;Description automatically generated">
            <a:extLst>
              <a:ext uri="{FF2B5EF4-FFF2-40B4-BE49-F238E27FC236}">
                <a16:creationId xmlns:a16="http://schemas.microsoft.com/office/drawing/2014/main" id="{1868583A-6A56-9D67-7770-CB8220E68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48" b="96191" l="9961" r="89844">
                        <a14:foregroundMark x1="34180" y1="82422" x2="33301" y2="71289"/>
                        <a14:foregroundMark x1="40625" y1="86914" x2="41309" y2="91602"/>
                        <a14:foregroundMark x1="44141" y1="78613" x2="40039" y2="74902"/>
                        <a14:foregroundMark x1="40039" y1="60645" x2="53125" y2="52441"/>
                        <a14:foregroundMark x1="55371" y1="42090" x2="58789" y2="59473"/>
                        <a14:foregroundMark x1="62891" y1="50293" x2="39746" y2="46094"/>
                        <a14:foregroundMark x1="39746" y1="46094" x2="51855" y2="57715"/>
                        <a14:foregroundMark x1="51855" y1="57715" x2="42773" y2="50195"/>
                        <a14:foregroundMark x1="44238" y1="44727" x2="31934" y2="50977"/>
                        <a14:foregroundMark x1="31934" y1="50977" x2="31641" y2="62598"/>
                        <a14:foregroundMark x1="27637" y1="40137" x2="41406" y2="35938"/>
                        <a14:foregroundMark x1="41406" y1="35938" x2="52832" y2="36816"/>
                        <a14:foregroundMark x1="56152" y1="36328" x2="32227" y2="34863"/>
                        <a14:foregroundMark x1="43555" y1="28516" x2="44141" y2="28418"/>
                        <a14:foregroundMark x1="43555" y1="27832" x2="60645" y2="34961"/>
                        <a14:foregroundMark x1="67383" y1="19434" x2="40625" y2="11914"/>
                        <a14:foregroundMark x1="43359" y1="11328" x2="50684" y2="6348"/>
                        <a14:foregroundMark x1="50879" y1="58984" x2="62891" y2="61133"/>
                        <a14:foregroundMark x1="25781" y1="69043" x2="21582" y2="68750"/>
                        <a14:foregroundMark x1="43262" y1="83301" x2="37793" y2="90332"/>
                        <a14:foregroundMark x1="57617" y1="78809" x2="58789" y2="89746"/>
                        <a14:foregroundMark x1="82520" y1="37500" x2="82520" y2="37500"/>
                        <a14:foregroundMark x1="18262" y1="35449" x2="18262" y2="35449"/>
                        <a14:foregroundMark x1="58594" y1="92090" x2="58789" y2="94043"/>
                        <a14:foregroundMark x1="59988" y1="93750" x2="57518" y2="93750"/>
                        <a14:backgroundMark x1="49121" y1="91797" x2="50586" y2="94824"/>
                        <a14:backgroundMark x1="50586" y1="94922" x2="53027" y2="99023"/>
                        <a14:backgroundMark x1="52539" y1="97070" x2="58203" y2="99023"/>
                        <a14:backgroundMark x1="65430" y1="94629" x2="60352" y2="95898"/>
                        <a14:backgroundMark x1="54688" y1="95313" x2="51074" y2="94922"/>
                        <a14:backgroundMark x1="46094" y1="92090" x2="45215" y2="95313"/>
                        <a14:backgroundMark x1="34375" y1="91016" x2="35156" y2="95703"/>
                        <a14:backgroundMark x1="36914" y1="94238" x2="36914" y2="94238"/>
                        <a14:backgroundMark x1="36816" y1="92969" x2="38770" y2="96289"/>
                        <a14:backgroundMark x1="42188" y1="95703" x2="45898" y2="94629"/>
                        <a14:backgroundMark x1="45508" y1="94238" x2="42676" y2="95605"/>
                        <a14:backgroundMark x1="43652" y1="94336" x2="43652" y2="94336"/>
                        <a14:backgroundMark x1="43359" y1="94336" x2="43359" y2="94336"/>
                        <a14:backgroundMark x1="43066" y1="94531" x2="43066" y2="94531"/>
                        <a14:backgroundMark x1="42969" y1="94531" x2="45215" y2="94922"/>
                        <a14:backgroundMark x1="46680" y1="95117" x2="50879" y2="96289"/>
                        <a14:backgroundMark x1="50586" y1="93164" x2="56934" y2="97656"/>
                        <a14:backgroundMark x1="52734" y1="94043" x2="56738" y2="94824"/>
                        <a14:backgroundMark x1="57813" y1="96484" x2="63477" y2="95898"/>
                        <a14:backgroundMark x1="55371" y1="96289" x2="59766" y2="96777"/>
                        <a14:backgroundMark x1="59570" y1="96191" x2="63672" y2="92969"/>
                        <a14:backgroundMark x1="61133" y1="95898" x2="67090" y2="94824"/>
                        <a14:backgroundMark x1="65918" y1="93457" x2="67383" y2="93945"/>
                        <a14:backgroundMark x1="66309" y1="93750" x2="64258" y2="94922"/>
                        <a14:backgroundMark x1="65332" y1="93457" x2="69238" y2="95605"/>
                        <a14:backgroundMark x1="62109" y1="93750" x2="61133" y2="93945"/>
                        <a14:backgroundMark x1="45508" y1="94824" x2="40527" y2="95313"/>
                        <a14:backgroundMark x1="54980" y1="96484" x2="64063" y2="93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4784" y="2480317"/>
            <a:ext cx="2389915" cy="2389915"/>
          </a:xfrm>
          <a:prstGeom prst="rect">
            <a:avLst/>
          </a:prstGeom>
        </p:spPr>
      </p:pic>
      <p:pic>
        <p:nvPicPr>
          <p:cNvPr id="16" name="Picture 15" descr="A cartoon character holding a plate of food&#10;&#10;Description automatically generated">
            <a:extLst>
              <a:ext uri="{FF2B5EF4-FFF2-40B4-BE49-F238E27FC236}">
                <a16:creationId xmlns:a16="http://schemas.microsoft.com/office/drawing/2014/main" id="{8D9F31CF-0BED-91BE-4332-00D5237BE5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922" y1="89160" x2="46680" y2="89844"/>
                        <a14:foregroundMark x1="55273" y1="88281" x2="56445" y2="89648"/>
                        <a14:foregroundMark x1="55273" y1="89160" x2="56543" y2="898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8683" y="4168508"/>
            <a:ext cx="2791700" cy="2791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580474-7B3A-0C37-4E8E-D7D6709D8D7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7764" b="93930" l="4633" r="46965">
                        <a14:foregroundMark x1="28594" y1="56230" x2="24601" y2="63099"/>
                        <a14:foregroundMark x1="15176" y1="47764" x2="13578" y2="64217"/>
                        <a14:foregroundMark x1="13578" y1="64217" x2="15335" y2="69808"/>
                        <a14:foregroundMark x1="16454" y1="65815" x2="31949" y2="71565"/>
                        <a14:foregroundMark x1="34185" y1="63898" x2="27316" y2="53514"/>
                        <a14:foregroundMark x1="27316" y1="53514" x2="25080" y2="53355"/>
                        <a14:foregroundMark x1="21246" y1="52077" x2="22045" y2="60703"/>
                        <a14:foregroundMark x1="22045" y1="60703" x2="28435" y2="72843"/>
                        <a14:foregroundMark x1="28435" y1="72843" x2="29712" y2="73802"/>
                        <a14:foregroundMark x1="31150" y1="52396" x2="39137" y2="60703"/>
                        <a14:foregroundMark x1="39137" y1="60703" x2="38179" y2="77157"/>
                        <a14:foregroundMark x1="38179" y1="77157" x2="29872" y2="84824"/>
                        <a14:foregroundMark x1="29872" y1="84824" x2="25879" y2="84984"/>
                        <a14:foregroundMark x1="20927" y1="82588" x2="16773" y2="73003"/>
                        <a14:foregroundMark x1="16773" y1="73003" x2="16773" y2="72204"/>
                        <a14:foregroundMark x1="35783" y1="88339" x2="35783" y2="88019"/>
                        <a14:foregroundMark x1="45367" y1="54313" x2="45367" y2="54313"/>
                        <a14:foregroundMark x1="46965" y1="54153" x2="46965" y2="54153"/>
                      </a14:backgroundRemoval>
                    </a14:imgEffect>
                  </a14:imgLayer>
                </a14:imgProps>
              </a:ext>
            </a:extLst>
          </a:blip>
          <a:srcRect t="42762" r="50047"/>
          <a:stretch/>
        </p:blipFill>
        <p:spPr>
          <a:xfrm>
            <a:off x="4627092" y="1864953"/>
            <a:ext cx="1843625" cy="21125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C87118-4406-FEAC-E097-CECDDD0B0A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105" b="89936" l="9904" r="89936">
                        <a14:foregroundMark x1="21565" y1="21565" x2="21565" y2="21565"/>
                        <a14:foregroundMark x1="51597" y1="9105" x2="51597" y2="9105"/>
                        <a14:foregroundMark x1="27955" y1="10703" x2="38658" y2="10224"/>
                        <a14:foregroundMark x1="38658" y1="10224" x2="39776" y2="10224"/>
                        <a14:foregroundMark x1="22204" y1="20128" x2="22204" y2="201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6733" y="3104999"/>
            <a:ext cx="4746852" cy="47468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07CF9B-4623-7B2F-8801-A9325C6108DA}"/>
              </a:ext>
            </a:extLst>
          </p:cNvPr>
          <p:cNvSpPr txBox="1"/>
          <p:nvPr/>
        </p:nvSpPr>
        <p:spPr>
          <a:xfrm>
            <a:off x="5065866" y="2218542"/>
            <a:ext cx="1215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3175">
                  <a:noFill/>
                </a:ln>
                <a:noFill/>
              </a:rPr>
              <a:t>..</a:t>
            </a:r>
            <a:r>
              <a:rPr lang="en-US" sz="1600" dirty="0">
                <a:ln w="3175">
                  <a:noFill/>
                </a:ln>
                <a:solidFill>
                  <a:srgbClr val="88633B"/>
                </a:solidFill>
              </a:rPr>
              <a:t>Welcome back, chef! It’s time to            </a:t>
            </a:r>
            <a:r>
              <a:rPr lang="en-US" sz="1600" dirty="0">
                <a:ln w="3175">
                  <a:noFill/>
                </a:ln>
                <a:noFill/>
              </a:rPr>
              <a:t>......</a:t>
            </a:r>
            <a:r>
              <a:rPr lang="en-US" sz="1600" dirty="0">
                <a:ln w="3175">
                  <a:noFill/>
                </a:ln>
                <a:solidFill>
                  <a:srgbClr val="88633B"/>
                </a:solidFill>
              </a:rPr>
              <a:t>eat!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95BF64-CD7E-8FD4-68D9-D710BC0C79F2}"/>
              </a:ext>
            </a:extLst>
          </p:cNvPr>
          <p:cNvSpPr txBox="1"/>
          <p:nvPr/>
        </p:nvSpPr>
        <p:spPr>
          <a:xfrm>
            <a:off x="2886340" y="3675274"/>
            <a:ext cx="25596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3175">
                  <a:noFill/>
                </a:ln>
                <a:solidFill>
                  <a:srgbClr val="88633B"/>
                </a:solidFill>
              </a:rPr>
              <a:t>Sounds like you have some delicious ingredients! Let me suggest a few recipes for </a:t>
            </a:r>
            <a:r>
              <a:rPr lang="en-US" sz="1600" dirty="0">
                <a:ln w="3175">
                  <a:noFill/>
                </a:ln>
                <a:noFill/>
              </a:rPr>
              <a:t>………………..</a:t>
            </a:r>
            <a:r>
              <a:rPr lang="en-US" sz="1600" dirty="0">
                <a:ln w="3175">
                  <a:noFill/>
                </a:ln>
                <a:solidFill>
                  <a:srgbClr val="88633B"/>
                </a:solidFill>
              </a:rPr>
              <a:t>you!</a:t>
            </a:r>
          </a:p>
        </p:txBody>
      </p:sp>
      <p:sp>
        <p:nvSpPr>
          <p:cNvPr id="5" name="Subtitle 7">
            <a:extLst>
              <a:ext uri="{FF2B5EF4-FFF2-40B4-BE49-F238E27FC236}">
                <a16:creationId xmlns:a16="http://schemas.microsoft.com/office/drawing/2014/main" id="{F1D83046-A4A3-AB50-C2E8-538703BAC461}"/>
              </a:ext>
            </a:extLst>
          </p:cNvPr>
          <p:cNvSpPr txBox="1">
            <a:spLocks/>
          </p:cNvSpPr>
          <p:nvPr/>
        </p:nvSpPr>
        <p:spPr>
          <a:xfrm>
            <a:off x="2502418" y="6534032"/>
            <a:ext cx="6342295" cy="859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Mystical Woods Smooth Script" panose="02000500000000000000" pitchFamily="2" charset="0"/>
                <a:cs typeface="Dreaming Outloud Script Pro" panose="03050502040304050704" pitchFamily="66" charset="0"/>
              </a:rPr>
              <a:t>https://github.com/ksu-is/Recipe-Assistant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68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Modern Love</vt:lpstr>
      <vt:lpstr>Mystical Woods Smooth Script</vt:lpstr>
      <vt:lpstr>Office Theme</vt:lpstr>
      <vt:lpstr>Recipe Assistant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Assistant</dc:title>
  <dc:creator>Megan Martin</dc:creator>
  <cp:lastModifiedBy>Megan Martin</cp:lastModifiedBy>
  <cp:revision>3</cp:revision>
  <dcterms:created xsi:type="dcterms:W3CDTF">2023-12-01T23:52:42Z</dcterms:created>
  <dcterms:modified xsi:type="dcterms:W3CDTF">2023-12-02T02:54:17Z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