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4845-667B-4BA7-93BC-915DC079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A1948-83A0-4098-AD4C-9F3649EE2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Tracking recipes has never been easier!</a:t>
            </a:r>
          </a:p>
          <a:p>
            <a:r>
              <a:rPr lang="en-US" sz="1600" dirty="0"/>
              <a:t>Project Coders: Blair Dilbeck &amp; Ciara berg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BCFC0-AC93-44BC-AC51-AE9A0226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9" y="0"/>
            <a:ext cx="5583419" cy="2521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13DF6-9935-4FAB-AFA9-5D62C5B2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526" y="4406439"/>
            <a:ext cx="4965576" cy="2316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561C2D-02C0-47DD-8B9D-B9961A48BC82}"/>
              </a:ext>
            </a:extLst>
          </p:cNvPr>
          <p:cNvSpPr txBox="1"/>
          <p:nvPr/>
        </p:nvSpPr>
        <p:spPr>
          <a:xfrm>
            <a:off x="1561138" y="2582126"/>
            <a:ext cx="289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Calculates nutritional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3889-6197-4693-9565-C7BECE732839}"/>
              </a:ext>
            </a:extLst>
          </p:cNvPr>
          <p:cNvSpPr txBox="1"/>
          <p:nvPr/>
        </p:nvSpPr>
        <p:spPr>
          <a:xfrm>
            <a:off x="7066627" y="3893800"/>
            <a:ext cx="538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Includes meal calendar creation to manage meal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FD15A-CB26-44D0-9D9B-F759E8B83D2A}"/>
              </a:ext>
            </a:extLst>
          </p:cNvPr>
          <p:cNvSpPr txBox="1"/>
          <p:nvPr/>
        </p:nvSpPr>
        <p:spPr>
          <a:xfrm>
            <a:off x="6525724" y="1597928"/>
            <a:ext cx="5198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GitHub Repository: </a:t>
            </a:r>
          </a:p>
          <a:p>
            <a:r>
              <a:rPr lang="en-US" sz="1800" dirty="0"/>
              <a:t>https://github.com/ksu-is/Recipe_Manager-Calender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6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</TotalTime>
  <Words>42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Recipe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Manager</dc:title>
  <dc:creator>Ciara Berg;bdilbec4@students.kennesaw.edu</dc:creator>
  <cp:lastModifiedBy>Blair Dilbeck</cp:lastModifiedBy>
  <cp:revision>3</cp:revision>
  <dcterms:created xsi:type="dcterms:W3CDTF">2021-11-30T23:08:30Z</dcterms:created>
  <dcterms:modified xsi:type="dcterms:W3CDTF">2021-12-09T21:20:28Z</dcterms:modified>
</cp:coreProperties>
</file>