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ara Berg" userId="0c5c3011b688f5bf" providerId="LiveId" clId="{D1853E3D-A625-4149-9FA8-329A5B198EDD}"/>
    <pc:docChg chg="custSel modSld">
      <pc:chgData name="Ciara Berg" userId="0c5c3011b688f5bf" providerId="LiveId" clId="{D1853E3D-A625-4149-9FA8-329A5B198EDD}" dt="2021-12-01T00:02:34.845" v="162"/>
      <pc:docMkLst>
        <pc:docMk/>
      </pc:docMkLst>
      <pc:sldChg chg="addSp delSp modSp mod">
        <pc:chgData name="Ciara Berg" userId="0c5c3011b688f5bf" providerId="LiveId" clId="{D1853E3D-A625-4149-9FA8-329A5B198EDD}" dt="2021-12-01T00:02:34.845" v="162"/>
        <pc:sldMkLst>
          <pc:docMk/>
          <pc:sldMk cId="57626005" sldId="256"/>
        </pc:sldMkLst>
        <pc:spChg chg="mod">
          <ac:chgData name="Ciara Berg" userId="0c5c3011b688f5bf" providerId="LiveId" clId="{D1853E3D-A625-4149-9FA8-329A5B198EDD}" dt="2021-12-01T00:02:34.845" v="162"/>
          <ac:spMkLst>
            <pc:docMk/>
            <pc:sldMk cId="57626005" sldId="256"/>
            <ac:spMk id="3" creationId="{BF8A1948-83A0-4098-AD4C-9F3649EE2EEA}"/>
          </ac:spMkLst>
        </pc:spChg>
        <pc:spChg chg="add mod">
          <ac:chgData name="Ciara Berg" userId="0c5c3011b688f5bf" providerId="LiveId" clId="{D1853E3D-A625-4149-9FA8-329A5B198EDD}" dt="2021-11-30T23:35:53.601" v="41" actId="1076"/>
          <ac:spMkLst>
            <pc:docMk/>
            <pc:sldMk cId="57626005" sldId="256"/>
            <ac:spMk id="4" creationId="{7E561C2D-02C0-47DD-8B9D-B9961A48BC82}"/>
          </ac:spMkLst>
        </pc:spChg>
        <pc:spChg chg="add del mod">
          <ac:chgData name="Ciara Berg" userId="0c5c3011b688f5bf" providerId="LiveId" clId="{D1853E3D-A625-4149-9FA8-329A5B198EDD}" dt="2021-11-30T23:36:07.143" v="45"/>
          <ac:spMkLst>
            <pc:docMk/>
            <pc:sldMk cId="57626005" sldId="256"/>
            <ac:spMk id="6" creationId="{A74D46BB-664D-42BD-9369-FF6A15CBA7DA}"/>
          </ac:spMkLst>
        </pc:spChg>
        <pc:spChg chg="add mod">
          <ac:chgData name="Ciara Berg" userId="0c5c3011b688f5bf" providerId="LiveId" clId="{D1853E3D-A625-4149-9FA8-329A5B198EDD}" dt="2021-12-01T00:01:35.239" v="158" actId="1076"/>
          <ac:spMkLst>
            <pc:docMk/>
            <pc:sldMk cId="57626005" sldId="256"/>
            <ac:spMk id="8" creationId="{0F843889-6197-4693-9565-C7BECE732839}"/>
          </ac:spMkLst>
        </pc:spChg>
        <pc:picChg chg="mod">
          <ac:chgData name="Ciara Berg" userId="0c5c3011b688f5bf" providerId="LiveId" clId="{D1853E3D-A625-4149-9FA8-329A5B198EDD}" dt="2021-11-30T23:34:17.267" v="0" actId="1076"/>
          <ac:picMkLst>
            <pc:docMk/>
            <pc:sldMk cId="57626005" sldId="256"/>
            <ac:picMk id="5" creationId="{19CBCFC0-AC93-44BC-AC51-AE9A02266C9C}"/>
          </ac:picMkLst>
        </pc:picChg>
        <pc:picChg chg="mod">
          <ac:chgData name="Ciara Berg" userId="0c5c3011b688f5bf" providerId="LiveId" clId="{D1853E3D-A625-4149-9FA8-329A5B198EDD}" dt="2021-12-01T00:01:43.257" v="159" actId="1076"/>
          <ac:picMkLst>
            <pc:docMk/>
            <pc:sldMk cId="57626005" sldId="256"/>
            <ac:picMk id="7" creationId="{35913DF6-9935-4FAB-AFA9-5D62C5B26D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4845-667B-4BA7-93BC-915DC079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A1948-83A0-4098-AD4C-9F3649EE2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Tracking recipes has never been easier!</a:t>
            </a:r>
          </a:p>
          <a:p>
            <a:r>
              <a:rPr lang="en-US" sz="1600" dirty="0"/>
              <a:t>Project Coders: Blair </a:t>
            </a:r>
            <a:r>
              <a:rPr lang="en-US" sz="1600" dirty="0" err="1"/>
              <a:t>Dilbeck</a:t>
            </a:r>
            <a:r>
              <a:rPr lang="en-US" sz="1600" dirty="0"/>
              <a:t> &amp; Ciara berg</a:t>
            </a:r>
          </a:p>
          <a:p>
            <a:r>
              <a:rPr lang="en-US" sz="1600" dirty="0" err="1"/>
              <a:t>Github</a:t>
            </a:r>
            <a:r>
              <a:rPr lang="en-US" sz="1600" dirty="0"/>
              <a:t> Repository: https://github.com/ksu-is/RecipieManager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BCFC0-AC93-44BC-AC51-AE9A02266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9" y="0"/>
            <a:ext cx="5583419" cy="2521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13DF6-9935-4FAB-AFA9-5D62C5B26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526" y="4406439"/>
            <a:ext cx="4965576" cy="2316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561C2D-02C0-47DD-8B9D-B9961A48BC82}"/>
              </a:ext>
            </a:extLst>
          </p:cNvPr>
          <p:cNvSpPr txBox="1"/>
          <p:nvPr/>
        </p:nvSpPr>
        <p:spPr>
          <a:xfrm>
            <a:off x="1561138" y="2582126"/>
            <a:ext cx="289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Calculates nutritional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43889-6197-4693-9565-C7BECE732839}"/>
              </a:ext>
            </a:extLst>
          </p:cNvPr>
          <p:cNvSpPr txBox="1"/>
          <p:nvPr/>
        </p:nvSpPr>
        <p:spPr>
          <a:xfrm>
            <a:off x="7066627" y="3893800"/>
            <a:ext cx="538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Includes meal calendar creation to manage meal plan</a:t>
            </a:r>
          </a:p>
        </p:txBody>
      </p:sp>
    </p:spTree>
    <p:extLst>
      <p:ext uri="{BB962C8B-B14F-4D97-AF65-F5344CB8AC3E}">
        <p14:creationId xmlns:p14="http://schemas.microsoft.com/office/powerpoint/2010/main" val="57626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</TotalTime>
  <Words>40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Recipe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Manager</dc:title>
  <dc:creator>Ciara Berg</dc:creator>
  <cp:lastModifiedBy>Ciara Berg</cp:lastModifiedBy>
  <cp:revision>1</cp:revision>
  <dcterms:created xsi:type="dcterms:W3CDTF">2021-11-30T23:08:30Z</dcterms:created>
  <dcterms:modified xsi:type="dcterms:W3CDTF">2021-12-01T00:02:45Z</dcterms:modified>
</cp:coreProperties>
</file>