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8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2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32B1F59-805A-4787-B3A2-8524F120451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E86C12D-8F64-43D1-B3DD-0214A049C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 Paper </a:t>
            </a:r>
            <a:r>
              <a:rPr lang="en-US" dirty="0" smtClean="0"/>
              <a:t>Scissors</a:t>
            </a:r>
            <a:br>
              <a:rPr lang="en-US" dirty="0" smtClean="0"/>
            </a:br>
            <a:r>
              <a:rPr lang="en-US" dirty="0"/>
              <a:t>Liana &amp; </a:t>
            </a:r>
            <a:r>
              <a:rPr lang="en-US" dirty="0" smtClean="0"/>
              <a:t>Victoria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What we want to accomplish with our code is to be an interactive game where the  players play against the computer</a:t>
            </a:r>
            <a:endParaRPr lang="en-US" sz="4400" dirty="0"/>
          </a:p>
        </p:txBody>
      </p:sp>
      <p:pic>
        <p:nvPicPr>
          <p:cNvPr id="1026" name="Picture 2" descr="Image result for rock paper scissors co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96" y="2286001"/>
            <a:ext cx="5581334" cy="288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Basis</vt:lpstr>
      <vt:lpstr>Rock Paper Scissors Liana &amp; Victoria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 Liana &amp; Victoria</dc:title>
  <dc:creator>Victoria Reed</dc:creator>
  <cp:lastModifiedBy>Victoria Reed</cp:lastModifiedBy>
  <cp:revision>2</cp:revision>
  <dcterms:created xsi:type="dcterms:W3CDTF">2018-11-13T21:03:55Z</dcterms:created>
  <dcterms:modified xsi:type="dcterms:W3CDTF">2018-11-13T21:20:59Z</dcterms:modified>
</cp:coreProperties>
</file>