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121"/>
    <p:restoredTop sz="94673"/>
  </p:normalViewPr>
  <p:slideViewPr>
    <p:cSldViewPr snapToGrid="0">
      <p:cViewPr varScale="1">
        <p:scale>
          <a:sx n="99" d="100"/>
          <a:sy n="99" d="100"/>
        </p:scale>
        <p:origin x="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9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2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3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7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1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3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3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3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5D2D8105-9EAA-9783-2E78-C3BDA7D72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7"/>
          <a:stretch/>
        </p:blipFill>
        <p:spPr>
          <a:xfrm>
            <a:off x="20" y="-2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45000"/>
                </a:schemeClr>
              </a:gs>
              <a:gs pos="26000">
                <a:schemeClr val="bg1">
                  <a:alpha val="32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12CF5-4608-83B9-4219-D52A16C5A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5" y="823753"/>
            <a:ext cx="8571167" cy="3474720"/>
          </a:xfrm>
        </p:spPr>
        <p:txBody>
          <a:bodyPr anchor="t">
            <a:normAutofit/>
          </a:bodyPr>
          <a:lstStyle/>
          <a:p>
            <a:pPr algn="l"/>
            <a:r>
              <a:rPr lang="en-US" sz="5000" dirty="0"/>
              <a:t>Rock-Paper-scissors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CD814-5F7B-AE7D-522C-8069490B9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5" y="1084550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en-US" sz="2200" dirty="0"/>
              <a:t>Marissa McIlhany</a:t>
            </a: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C3BDC41-2C9F-FFAB-2735-D3EDD5C93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56" y="2636154"/>
            <a:ext cx="5172364" cy="3908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2F7452-28AA-2A62-FEE9-74844103D0E3}"/>
              </a:ext>
            </a:extLst>
          </p:cNvPr>
          <p:cNvSpPr txBox="1"/>
          <p:nvPr/>
        </p:nvSpPr>
        <p:spPr>
          <a:xfrm>
            <a:off x="5726371" y="4931899"/>
            <a:ext cx="6289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Unleash the power of code with the ultimate Computer</a:t>
            </a:r>
          </a:p>
          <a:p>
            <a:pPr algn="ctr"/>
            <a:r>
              <a:rPr lang="en-US" b="1" dirty="0"/>
              <a:t>Vs. Player Rock-Paper-Scissors Game</a:t>
            </a:r>
          </a:p>
        </p:txBody>
      </p:sp>
    </p:spTree>
    <p:extLst>
      <p:ext uri="{BB962C8B-B14F-4D97-AF65-F5344CB8AC3E}">
        <p14:creationId xmlns:p14="http://schemas.microsoft.com/office/powerpoint/2010/main" val="3314017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VanillaVTI</vt:lpstr>
      <vt:lpstr>Rock-Paper-scissors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Marissa McIlhany</dc:creator>
  <cp:lastModifiedBy>Marissa McIlhany</cp:lastModifiedBy>
  <cp:revision>4</cp:revision>
  <dcterms:created xsi:type="dcterms:W3CDTF">2024-04-26T11:59:34Z</dcterms:created>
  <dcterms:modified xsi:type="dcterms:W3CDTF">2024-04-26T20:35:05Z</dcterms:modified>
</cp:coreProperties>
</file>