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2121"/>
    <p:restoredTop sz="94673"/>
  </p:normalViewPr>
  <p:slideViewPr>
    <p:cSldViewPr snapToGrid="0">
      <p:cViewPr varScale="1">
        <p:scale>
          <a:sx n="99" d="100"/>
          <a:sy n="99" d="100"/>
        </p:scale>
        <p:origin x="19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93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28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19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33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6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036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73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13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39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34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61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999A8DD2-C443-44AD-85B3-4CE72B962C5F}" type="datetimeFigureOut">
              <a:rPr lang="en-US" smtClean="0"/>
              <a:t>4/26/24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34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22" r:id="rId6"/>
    <p:sldLayoutId id="2147483717" r:id="rId7"/>
    <p:sldLayoutId id="2147483718" r:id="rId8"/>
    <p:sldLayoutId id="2147483719" r:id="rId9"/>
    <p:sldLayoutId id="2147483721" r:id="rId10"/>
    <p:sldLayoutId id="21474837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E448DB1-4196-18A6-15DA-C72635C1B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4" name="Picture 3" descr="101010 data lines to infinity">
            <a:extLst>
              <a:ext uri="{FF2B5EF4-FFF2-40B4-BE49-F238E27FC236}">
                <a16:creationId xmlns:a16="http://schemas.microsoft.com/office/drawing/2014/main" id="{5D2D8105-9EAA-9783-2E78-C3BDA7D721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27"/>
          <a:stretch/>
        </p:blipFill>
        <p:spPr>
          <a:xfrm>
            <a:off x="20" y="-2"/>
            <a:ext cx="1219198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6A10D8F-D463-70E5-239B-17AD65E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45000"/>
                </a:schemeClr>
              </a:gs>
              <a:gs pos="26000">
                <a:schemeClr val="bg1">
                  <a:alpha val="32000"/>
                </a:schemeClr>
              </a:gs>
              <a:gs pos="100000">
                <a:schemeClr val="bg1">
                  <a:alpha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212CF5-4608-83B9-4219-D52A16C5AB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505" y="823753"/>
            <a:ext cx="8571167" cy="3474720"/>
          </a:xfrm>
        </p:spPr>
        <p:txBody>
          <a:bodyPr anchor="t">
            <a:normAutofit/>
          </a:bodyPr>
          <a:lstStyle/>
          <a:p>
            <a:pPr algn="l"/>
            <a:r>
              <a:rPr lang="en-US" sz="5000" dirty="0"/>
              <a:t>Rock-Paper-scissors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5CD814-5F7B-AE7D-522C-8069490B91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505" y="1084550"/>
            <a:ext cx="4007587" cy="1290807"/>
          </a:xfrm>
        </p:spPr>
        <p:txBody>
          <a:bodyPr anchor="ctr">
            <a:normAutofit/>
          </a:bodyPr>
          <a:lstStyle/>
          <a:p>
            <a:pPr algn="l"/>
            <a:r>
              <a:rPr lang="en-US" sz="2200" dirty="0"/>
              <a:t>Marissa McIlhany</a:t>
            </a:r>
          </a:p>
        </p:txBody>
      </p:sp>
      <p:pic>
        <p:nvPicPr>
          <p:cNvPr id="1026" name="Picture 2" descr="Rock Paper and Scissor Game Using Tkinter - GeeksforGeeks">
            <a:extLst>
              <a:ext uri="{FF2B5EF4-FFF2-40B4-BE49-F238E27FC236}">
                <a16:creationId xmlns:a16="http://schemas.microsoft.com/office/drawing/2014/main" id="{61FD01DB-0AA7-880D-5636-C5F6F8591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455" y="0"/>
            <a:ext cx="2720582" cy="299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2C3BDC41-2C9F-FFAB-2735-D3EDD5C934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256" y="2636154"/>
            <a:ext cx="5172364" cy="39082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2F7452-28AA-2A62-FEE9-74844103D0E3}"/>
              </a:ext>
            </a:extLst>
          </p:cNvPr>
          <p:cNvSpPr txBox="1"/>
          <p:nvPr/>
        </p:nvSpPr>
        <p:spPr>
          <a:xfrm>
            <a:off x="5726371" y="4931899"/>
            <a:ext cx="6289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Unleash the power of code with the ultimate Computer</a:t>
            </a:r>
          </a:p>
          <a:p>
            <a:pPr algn="ctr"/>
            <a:r>
              <a:rPr lang="en-US" b="1" dirty="0"/>
              <a:t>Vs. Player Rock-Paper-Scissors Game</a:t>
            </a:r>
          </a:p>
        </p:txBody>
      </p:sp>
    </p:spTree>
    <p:extLst>
      <p:ext uri="{BB962C8B-B14F-4D97-AF65-F5344CB8AC3E}">
        <p14:creationId xmlns:p14="http://schemas.microsoft.com/office/powerpoint/2010/main" val="33140176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17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Neue Haas Grotesk Text Pro</vt:lpstr>
      <vt:lpstr>VanillaVTI</vt:lpstr>
      <vt:lpstr>Rock-Paper-scissors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Marissa McIlhany</dc:creator>
  <cp:lastModifiedBy>Marissa McIlhany</cp:lastModifiedBy>
  <cp:revision>3</cp:revision>
  <dcterms:created xsi:type="dcterms:W3CDTF">2024-04-26T11:59:34Z</dcterms:created>
  <dcterms:modified xsi:type="dcterms:W3CDTF">2024-04-26T20:33:00Z</dcterms:modified>
</cp:coreProperties>
</file>